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7"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12192000"/>
  <p:notesSz cx="6858000" cy="9144000"/>
  <p:embeddedFontLst>
    <p:embeddedFont>
      <p:font typeface="Proxima Nova"/>
      <p:regular r:id="rId66"/>
      <p:bold r:id="rId67"/>
      <p:italic r:id="rId68"/>
      <p:boldItalic r:id="rId69"/>
    </p:embeddedFont>
    <p:embeddedFont>
      <p:font typeface="Roboto Mono"/>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hSWTrWcNfnhE9RFByYpgXMtiEn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0D52A9-B49C-4DC6-8EFF-BB338FFC0E17}">
  <a:tblStyle styleId="{390D52A9-B49C-4DC6-8EFF-BB338FFC0E1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4.xml"/><Relationship Id="rId75" Type="http://schemas.openxmlformats.org/officeDocument/2006/relationships/font" Target="fonts/OpenSans-bold.fntdata"/><Relationship Id="rId30" Type="http://schemas.openxmlformats.org/officeDocument/2006/relationships/slide" Target="slides/slide23.xml"/><Relationship Id="rId74" Type="http://schemas.openxmlformats.org/officeDocument/2006/relationships/font" Target="fonts/OpenSans-regular.fntdata"/><Relationship Id="rId33" Type="http://schemas.openxmlformats.org/officeDocument/2006/relationships/slide" Target="slides/slide26.xml"/><Relationship Id="rId77" Type="http://schemas.openxmlformats.org/officeDocument/2006/relationships/font" Target="fonts/OpenSans-boldItalic.fntdata"/><Relationship Id="rId32" Type="http://schemas.openxmlformats.org/officeDocument/2006/relationships/slide" Target="slides/slide25.xml"/><Relationship Id="rId76" Type="http://schemas.openxmlformats.org/officeDocument/2006/relationships/font" Target="fonts/OpenSans-italic.fntdata"/><Relationship Id="rId35" Type="http://schemas.openxmlformats.org/officeDocument/2006/relationships/slide" Target="slides/slide28.xml"/><Relationship Id="rId34" Type="http://schemas.openxmlformats.org/officeDocument/2006/relationships/slide" Target="slides/slide27.xml"/><Relationship Id="rId78" Type="http://customschemas.google.com/relationships/presentationmetadata" Target="metadata"/><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e907064a81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907064a81_0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907064a81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90" name="Google Shape;590;g2e907064a81_0_5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907064a81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96" name="Google Shape;596;g2e907064a81_0_5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e907064a81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02" name="Google Shape;602;g2e907064a81_0_5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e907064a81_0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08" name="Google Shape;608;g2e907064a81_0_5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e907064a81_0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14" name="Google Shape;614;g2e907064a81_0_5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907064a81_0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20" name="Google Shape;620;g2e907064a81_0_5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907064a81_0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907064a81_0_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32" name="Google Shape;632;g2e907064a81_0_5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2a763626f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62a763626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907064a81_0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38" name="Google Shape;638;g2e907064a81_0_6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907064a81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44" name="Google Shape;644;g2e907064a81_0_6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e90b3f8b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e90b3f8bb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2e90b3f8bb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e907064a81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61" name="Google Shape;661;g2e907064a81_0_6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907064a81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70" name="Google Shape;670;g2e907064a81_0_6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e907064a81_0_6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89" name="Google Shape;689;g2e907064a81_0_6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e907064a81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95" name="Google Shape;695;g2e907064a81_0_6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907064a81_0_6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1" name="Google Shape;701;g2e907064a81_0_6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e907064a81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8" name="Google Shape;708;g2e907064a81_0_6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e907064a81_0_6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15" name="Google Shape;715;g2e907064a81_0_6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217f5b00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217f5b00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32217f5b007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e907064a81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2" name="Google Shape;722;g2e907064a81_0_6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e907064a81_0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8" name="Google Shape;728;g2e907064a81_0_6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285c3857bd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285c3857bd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3285c3857bd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285c3857b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285c3857bd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3285c3857bd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285c3857bd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285c3857bd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3285c3857bd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285c3857bd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285c3857bd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3285c3857bd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285c3857bd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285c3857bd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g3285c3857bd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285c3857bd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285c3857bd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g3285c3857bd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aec46638a1_0_4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2aec46638a1_0_486: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85c3857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85c3857b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3285c3857b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217f5b00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217f5b00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2217f5b00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285c3857b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285c3857b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3285c3857bd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aec46638a1_0_4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g2aec46638a1_0_49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ec46638a1_0_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g2aec46638a1_0_49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aec46638a1_0_5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2aec46638a1_0_50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aec46638a1_0_5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g2aec46638a1_0_525: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ec46638a1_0_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g2aec46638a1_0_54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285c3857b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285c3857b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g3285c3857b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aec46638a1_0_7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g2aec46638a1_0_74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aec46638a1_0_7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g2aec46638a1_0_78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85c3857b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285c3857bd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g3285c3857bd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217f5b00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2217f5b007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2217f5b007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285c3857b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285c3857b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3285c3857b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aec46638a1_0_8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1" name="Google Shape;1251;g2aec46638a1_0_897: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285c3857b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285c3857bd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3285c3857bd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3285c3857b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3285c3857bd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g3285c3857bd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285c3857bd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285c3857bd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g3285c3857bd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285c3857bd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285c3857bd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3285c3857bd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285c3857b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3285c3857b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g3285c3857b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4" name="Google Shape;130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4320ba2c0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0" name="Google Shape;1310;g24320ba2c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907064a81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907064a81_0_34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g2e907064a81_0_344:notes"/>
          <p:cNvSpPr txBox="1"/>
          <p:nvPr>
            <p:ph idx="1" type="body"/>
          </p:nvPr>
        </p:nvSpPr>
        <p:spPr>
          <a:xfrm>
            <a:off x="685800" y="4343400"/>
            <a:ext cx="5486400" cy="4114800"/>
          </a:xfrm>
          <a:prstGeom prst="rect">
            <a:avLst/>
          </a:prstGeom>
          <a:noFill/>
          <a:ln>
            <a:noFill/>
          </a:ln>
        </p:spPr>
        <p:txBody>
          <a:bodyPr anchorCtr="0" anchor="t" bIns="45650" lIns="91325" spcFirstLastPara="1" rIns="91325" wrap="square" tIns="45650">
            <a:noAutofit/>
          </a:bodyPr>
          <a:lstStyle/>
          <a:p>
            <a:pPr indent="0" lvl="0" marL="0" rtl="0" algn="l">
              <a:lnSpc>
                <a:spcPct val="100000"/>
              </a:lnSpc>
              <a:spcBef>
                <a:spcPts val="0"/>
              </a:spcBef>
              <a:spcAft>
                <a:spcPts val="0"/>
              </a:spcAft>
              <a:buSzPts val="1400"/>
              <a:buNone/>
            </a:pPr>
            <a:r>
              <a:rPr lang="en-US"/>
              <a:t>High level idea is that corners are good.  You want to find windows that contain strong gradients AND gradients oriented in more than one direction</a:t>
            </a:r>
            <a:endParaRPr/>
          </a:p>
        </p:txBody>
      </p:sp>
      <p:sp>
        <p:nvSpPr>
          <p:cNvPr id="367" name="Google Shape;367;g2e907064a81_0_344:notes"/>
          <p:cNvSpPr txBox="1"/>
          <p:nvPr>
            <p:ph idx="12" type="sldNum"/>
          </p:nvPr>
        </p:nvSpPr>
        <p:spPr>
          <a:xfrm>
            <a:off x="3884613" y="8685213"/>
            <a:ext cx="2971800" cy="457200"/>
          </a:xfrm>
          <a:prstGeom prst="rect">
            <a:avLst/>
          </a:prstGeom>
          <a:noFill/>
          <a:ln>
            <a:noFill/>
          </a:ln>
        </p:spPr>
        <p:txBody>
          <a:bodyPr anchorCtr="0" anchor="b" bIns="45650" lIns="91325" spcFirstLastPara="1" rIns="91325" wrap="square" tIns="456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907064a81_0_3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2e907064a81_0_36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e907064a81_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27" name="Google Shape;427;g2e907064a81_0_4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pic>
        <p:nvPicPr>
          <p:cNvPr descr="BITS Pilani logo" id="15" name="Google Shape;15;p6"/>
          <p:cNvPicPr preferRelativeResize="0"/>
          <p:nvPr/>
        </p:nvPicPr>
        <p:blipFill rotWithShape="1">
          <a:blip r:embed="rId2">
            <a:alphaModFix/>
          </a:blip>
          <a:srcRect b="0" l="0" r="0" t="0"/>
          <a:stretch/>
        </p:blipFill>
        <p:spPr>
          <a:xfrm>
            <a:off x="8822778" y="262802"/>
            <a:ext cx="3338739" cy="865907"/>
          </a:xfrm>
          <a:prstGeom prst="rect">
            <a:avLst/>
          </a:prstGeom>
          <a:noFill/>
          <a:ln>
            <a:noFill/>
          </a:ln>
        </p:spPr>
      </p:pic>
      <p:pic>
        <p:nvPicPr>
          <p:cNvPr id="16" name="Google Shape;16;p6"/>
          <p:cNvPicPr preferRelativeResize="0"/>
          <p:nvPr/>
        </p:nvPicPr>
        <p:blipFill rotWithShape="1">
          <a:blip r:embed="rId3">
            <a:alphaModFix/>
          </a:blip>
          <a:srcRect b="0" l="0" r="0" t="0"/>
          <a:stretch/>
        </p:blipFill>
        <p:spPr>
          <a:xfrm>
            <a:off x="0" y="0"/>
            <a:ext cx="5581652" cy="6858000"/>
          </a:xfrm>
          <a:prstGeom prst="rect">
            <a:avLst/>
          </a:prstGeom>
          <a:noFill/>
          <a:ln>
            <a:noFill/>
          </a:ln>
        </p:spPr>
      </p:pic>
      <p:sp>
        <p:nvSpPr>
          <p:cNvPr id="17" name="Google Shape;17;p6"/>
          <p:cNvSpPr txBox="1"/>
          <p:nvPr>
            <p:ph type="ctrTitle"/>
          </p:nvPr>
        </p:nvSpPr>
        <p:spPr>
          <a:xfrm>
            <a:off x="1867990" y="3226527"/>
            <a:ext cx="9489822" cy="127362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Calibri"/>
              <a:buNone/>
              <a:defRPr sz="3600" cap="none">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6"/>
          <p:cNvSpPr txBox="1"/>
          <p:nvPr/>
        </p:nvSpPr>
        <p:spPr>
          <a:xfrm>
            <a:off x="64525" y="1053900"/>
            <a:ext cx="4196100" cy="9096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chemeClr val="dk1"/>
              </a:buClr>
              <a:buSzPts val="1600"/>
              <a:buFont typeface="Arial"/>
              <a:buNone/>
            </a:pPr>
            <a:r>
              <a:rPr b="0" i="0" lang="en-US" sz="2600" u="none" cap="none" strike="noStrike">
                <a:solidFill>
                  <a:schemeClr val="dk1"/>
                </a:solidFill>
                <a:latin typeface="Calibri"/>
                <a:ea typeface="Calibri"/>
                <a:cs typeface="Calibri"/>
                <a:sym typeface="Calibri"/>
              </a:rPr>
              <a:t>Computer Vision</a:t>
            </a:r>
            <a:endParaRPr b="0" i="0" sz="2600" u="none" cap="none" strike="noStrike">
              <a:solidFill>
                <a:schemeClr val="dk1"/>
              </a:solidFill>
              <a:latin typeface="Calibri"/>
              <a:ea typeface="Calibri"/>
              <a:cs typeface="Calibri"/>
              <a:sym typeface="Calibri"/>
            </a:endParaRPr>
          </a:p>
          <a:p>
            <a:pPr indent="0" lvl="0" marL="0" marR="0" rtl="0" algn="r">
              <a:lnSpc>
                <a:spcPct val="90000"/>
              </a:lnSpc>
              <a:spcBef>
                <a:spcPts val="0"/>
              </a:spcBef>
              <a:spcAft>
                <a:spcPts val="0"/>
              </a:spcAft>
              <a:buClr>
                <a:schemeClr val="dk1"/>
              </a:buClr>
              <a:buSzPts val="1600"/>
              <a:buFont typeface="Arial"/>
              <a:buNone/>
            </a:pPr>
            <a:r>
              <a:rPr b="0" i="0" lang="en-US" sz="1700" u="none" cap="none" strike="noStrike">
                <a:solidFill>
                  <a:schemeClr val="dk1"/>
                </a:solidFill>
                <a:latin typeface="Calibri"/>
                <a:ea typeface="Calibri"/>
                <a:cs typeface="Calibri"/>
                <a:sym typeface="Calibri"/>
              </a:rPr>
              <a:t>202</a:t>
            </a:r>
            <a:r>
              <a:rPr lang="en-US" sz="1700">
                <a:solidFill>
                  <a:schemeClr val="dk1"/>
                </a:solidFill>
                <a:latin typeface="Calibri"/>
                <a:ea typeface="Calibri"/>
                <a:cs typeface="Calibri"/>
                <a:sym typeface="Calibri"/>
              </a:rPr>
              <a:t>4</a:t>
            </a:r>
            <a:r>
              <a:rPr b="0" i="0" lang="en-US" sz="1700" u="none" cap="none" strike="noStrike">
                <a:solidFill>
                  <a:schemeClr val="dk1"/>
                </a:solidFill>
                <a:latin typeface="Calibri"/>
                <a:ea typeface="Calibri"/>
                <a:cs typeface="Calibri"/>
                <a:sym typeface="Calibri"/>
              </a:rPr>
              <a:t>-2</a:t>
            </a:r>
            <a:r>
              <a:rPr lang="en-US" sz="1700">
                <a:solidFill>
                  <a:schemeClr val="dk1"/>
                </a:solidFill>
                <a:latin typeface="Calibri"/>
                <a:ea typeface="Calibri"/>
                <a:cs typeface="Calibri"/>
                <a:sym typeface="Calibri"/>
              </a:rPr>
              <a:t>5</a:t>
            </a:r>
            <a:r>
              <a:rPr b="0" i="0" lang="en-US" sz="1700" u="none" cap="none" strike="noStrike">
                <a:solidFill>
                  <a:schemeClr val="dk1"/>
                </a:solidFill>
                <a:latin typeface="Calibri"/>
                <a:ea typeface="Calibri"/>
                <a:cs typeface="Calibri"/>
                <a:sym typeface="Calibri"/>
              </a:rPr>
              <a:t> First Semester, M.Tech (AIML)   </a:t>
            </a:r>
            <a:endParaRPr b="0" i="0" sz="1500" u="none" cap="none" strike="noStrike">
              <a:solidFill>
                <a:srgbClr val="000000"/>
              </a:solidFill>
              <a:latin typeface="Arial"/>
              <a:ea typeface="Arial"/>
              <a:cs typeface="Arial"/>
              <a:sym typeface="Arial"/>
            </a:endParaRPr>
          </a:p>
        </p:txBody>
      </p:sp>
      <p:sp>
        <p:nvSpPr>
          <p:cNvPr id="19" name="Google Shape;19;p6"/>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76" name="Shape 76"/>
        <p:cNvGrpSpPr/>
        <p:nvPr/>
      </p:nvGrpSpPr>
      <p:grpSpPr>
        <a:xfrm>
          <a:off x="0" y="0"/>
          <a:ext cx="0" cy="0"/>
          <a:chOff x="0" y="0"/>
          <a:chExt cx="0" cy="0"/>
        </a:xfrm>
      </p:grpSpPr>
      <p:sp>
        <p:nvSpPr>
          <p:cNvPr id="77" name="Google Shape;77;p8"/>
          <p:cNvSpPr txBox="1"/>
          <p:nvPr>
            <p:ph type="title"/>
          </p:nvPr>
        </p:nvSpPr>
        <p:spPr>
          <a:xfrm>
            <a:off x="838200" y="365125"/>
            <a:ext cx="10515599" cy="124619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000"/>
              <a:buFont typeface="Calibri"/>
              <a:buNone/>
              <a:defRPr b="1" sz="40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80" name="Google Shape;80;p8"/>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81" name="Google Shape;81;p8"/>
          <p:cNvSpPr txBox="1"/>
          <p:nvPr>
            <p:ph idx="1" type="body"/>
          </p:nvPr>
        </p:nvSpPr>
        <p:spPr>
          <a:xfrm>
            <a:off x="838200" y="1894114"/>
            <a:ext cx="10515599" cy="418011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23070" l="0" r="28339" t="18301"/>
          <a:stretch/>
        </p:blipFill>
        <p:spPr>
          <a:xfrm>
            <a:off x="5488815" y="0"/>
            <a:ext cx="6703185" cy="6858000"/>
          </a:xfrm>
          <a:prstGeom prst="rect">
            <a:avLst/>
          </a:prstGeom>
          <a:noFill/>
          <a:ln>
            <a:noFill/>
          </a:ln>
        </p:spPr>
      </p:pic>
      <p:sp>
        <p:nvSpPr>
          <p:cNvPr id="84" name="Google Shape;84;p10"/>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 type="body"/>
          </p:nvPr>
        </p:nvSpPr>
        <p:spPr>
          <a:xfrm>
            <a:off x="1333500" y="2924175"/>
            <a:ext cx="2895600"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400"/>
              <a:buNone/>
              <a:defRPr sz="1400">
                <a:solidFill>
                  <a:schemeClr val="lt1"/>
                </a:solidFill>
              </a:defRPr>
            </a:lvl1pPr>
            <a:lvl2pPr indent="-228600" lvl="1" marL="914400" algn="l">
              <a:lnSpc>
                <a:spcPct val="150000"/>
              </a:lnSpc>
              <a:spcBef>
                <a:spcPts val="500"/>
              </a:spcBef>
              <a:spcAft>
                <a:spcPts val="0"/>
              </a:spcAft>
              <a:buClr>
                <a:schemeClr val="lt1"/>
              </a:buClr>
              <a:buSzPts val="1400"/>
              <a:buNone/>
              <a:defRPr sz="1400">
                <a:solidFill>
                  <a:schemeClr val="lt1"/>
                </a:solidFill>
              </a:defRPr>
            </a:lvl2pPr>
            <a:lvl3pPr indent="-228600" lvl="2" marL="1371600" algn="l">
              <a:lnSpc>
                <a:spcPct val="150000"/>
              </a:lnSpc>
              <a:spcBef>
                <a:spcPts val="500"/>
              </a:spcBef>
              <a:spcAft>
                <a:spcPts val="0"/>
              </a:spcAft>
              <a:buClr>
                <a:schemeClr val="lt1"/>
              </a:buClr>
              <a:buSzPts val="1400"/>
              <a:buNone/>
              <a:defRPr sz="1400">
                <a:solidFill>
                  <a:schemeClr val="lt1"/>
                </a:solidFill>
              </a:defRPr>
            </a:lvl3pPr>
            <a:lvl4pPr indent="-228600" lvl="3" marL="1828800" algn="l">
              <a:lnSpc>
                <a:spcPct val="150000"/>
              </a:lnSpc>
              <a:spcBef>
                <a:spcPts val="500"/>
              </a:spcBef>
              <a:spcAft>
                <a:spcPts val="0"/>
              </a:spcAft>
              <a:buClr>
                <a:schemeClr val="lt1"/>
              </a:buClr>
              <a:buSzPts val="1400"/>
              <a:buNone/>
              <a:defRPr sz="1400">
                <a:solidFill>
                  <a:schemeClr val="lt1"/>
                </a:solidFill>
              </a:defRPr>
            </a:lvl4pPr>
            <a:lvl5pPr indent="-228600" lvl="4" marL="2286000" algn="l">
              <a:lnSpc>
                <a:spcPct val="15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0"/>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0"/>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roduction" type="secHead">
  <p:cSld name="SECTION_HEADER">
    <p:spTree>
      <p:nvGrpSpPr>
        <p:cNvPr id="88" name="Shape 88"/>
        <p:cNvGrpSpPr/>
        <p:nvPr/>
      </p:nvGrpSpPr>
      <p:grpSpPr>
        <a:xfrm>
          <a:off x="0" y="0"/>
          <a:ext cx="0" cy="0"/>
          <a:chOff x="0" y="0"/>
          <a:chExt cx="0" cy="0"/>
        </a:xfrm>
      </p:grpSpPr>
      <p:sp>
        <p:nvSpPr>
          <p:cNvPr id="89" name="Google Shape;89;p11"/>
          <p:cNvSpPr txBox="1"/>
          <p:nvPr>
            <p:ph type="title"/>
          </p:nvPr>
        </p:nvSpPr>
        <p:spPr>
          <a:xfrm>
            <a:off x="468449" y="1671639"/>
            <a:ext cx="6005376" cy="6531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1"/>
          <p:cNvSpPr txBox="1"/>
          <p:nvPr>
            <p:ph idx="1" type="body"/>
          </p:nvPr>
        </p:nvSpPr>
        <p:spPr>
          <a:xfrm>
            <a:off x="1362075" y="2586447"/>
            <a:ext cx="6005376" cy="330490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1" name="Google Shape;91;p11"/>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93" name="Google Shape;93;p11"/>
          <p:cNvPicPr preferRelativeResize="0"/>
          <p:nvPr/>
        </p:nvPicPr>
        <p:blipFill rotWithShape="1">
          <a:blip r:embed="rId2">
            <a:alphaModFix/>
          </a:blip>
          <a:srcRect b="0" l="0" r="0" t="0"/>
          <a:stretch/>
        </p:blipFill>
        <p:spPr>
          <a:xfrm>
            <a:off x="384175" y="288928"/>
            <a:ext cx="3338739" cy="86590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94" name="Shape 94"/>
        <p:cNvGrpSpPr/>
        <p:nvPr/>
      </p:nvGrpSpPr>
      <p:grpSpPr>
        <a:xfrm>
          <a:off x="0" y="0"/>
          <a:ext cx="0" cy="0"/>
          <a:chOff x="0" y="0"/>
          <a:chExt cx="0" cy="0"/>
        </a:xfrm>
      </p:grpSpPr>
      <p:sp>
        <p:nvSpPr>
          <p:cNvPr id="95" name="Google Shape;95;p14"/>
          <p:cNvSpPr txBox="1"/>
          <p:nvPr>
            <p:ph type="title"/>
          </p:nvPr>
        </p:nvSpPr>
        <p:spPr>
          <a:xfrm>
            <a:off x="1228567" y="373362"/>
            <a:ext cx="10462689" cy="129868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p:nvPr>
            <p:ph idx="2" type="pic"/>
          </p:nvPr>
        </p:nvSpPr>
        <p:spPr>
          <a:xfrm>
            <a:off x="1487181" y="2886074"/>
            <a:ext cx="1845511" cy="1845511"/>
          </a:xfrm>
          <a:prstGeom prst="rect">
            <a:avLst/>
          </a:prstGeom>
          <a:solidFill>
            <a:srgbClr val="F2F2F2"/>
          </a:solidFill>
          <a:ln>
            <a:noFill/>
          </a:ln>
        </p:spPr>
      </p:sp>
      <p:sp>
        <p:nvSpPr>
          <p:cNvPr id="97" name="Google Shape;97;p14"/>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8" name="Google Shape;98;p14"/>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9" name="Google Shape;99;p14"/>
          <p:cNvSpPr/>
          <p:nvPr>
            <p:ph idx="4" type="pic"/>
          </p:nvPr>
        </p:nvSpPr>
        <p:spPr>
          <a:xfrm>
            <a:off x="3836914" y="2886074"/>
            <a:ext cx="1845511" cy="1845511"/>
          </a:xfrm>
          <a:prstGeom prst="rect">
            <a:avLst/>
          </a:prstGeom>
          <a:solidFill>
            <a:srgbClr val="F2F2F2"/>
          </a:solidFill>
          <a:ln>
            <a:noFill/>
          </a:ln>
        </p:spPr>
      </p:sp>
      <p:sp>
        <p:nvSpPr>
          <p:cNvPr id="100" name="Google Shape;100;p14"/>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1" name="Google Shape;101;p14"/>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4"/>
          <p:cNvSpPr/>
          <p:nvPr>
            <p:ph idx="7" type="pic"/>
          </p:nvPr>
        </p:nvSpPr>
        <p:spPr>
          <a:xfrm>
            <a:off x="6327578" y="2886074"/>
            <a:ext cx="1845511" cy="1845511"/>
          </a:xfrm>
          <a:prstGeom prst="rect">
            <a:avLst/>
          </a:prstGeom>
          <a:solidFill>
            <a:srgbClr val="F2F2F2"/>
          </a:solidFill>
          <a:ln>
            <a:noFill/>
          </a:ln>
        </p:spPr>
      </p:sp>
      <p:sp>
        <p:nvSpPr>
          <p:cNvPr id="103" name="Google Shape;103;p14"/>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4" name="Google Shape;104;p14"/>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5" name="Google Shape;105;p14"/>
          <p:cNvSpPr/>
          <p:nvPr>
            <p:ph idx="13" type="pic"/>
          </p:nvPr>
        </p:nvSpPr>
        <p:spPr>
          <a:xfrm>
            <a:off x="8747458" y="2886074"/>
            <a:ext cx="1845511" cy="1845511"/>
          </a:xfrm>
          <a:prstGeom prst="rect">
            <a:avLst/>
          </a:prstGeom>
          <a:solidFill>
            <a:srgbClr val="F2F2F2"/>
          </a:solidFill>
          <a:ln>
            <a:noFill/>
          </a:ln>
        </p:spPr>
      </p:sp>
      <p:sp>
        <p:nvSpPr>
          <p:cNvPr id="106" name="Google Shape;106;p14"/>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14"/>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110" name="Google Shape;110;p14"/>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111" name="Shape 111"/>
        <p:cNvGrpSpPr/>
        <p:nvPr/>
      </p:nvGrpSpPr>
      <p:grpSpPr>
        <a:xfrm>
          <a:off x="0" y="0"/>
          <a:ext cx="0" cy="0"/>
          <a:chOff x="0" y="0"/>
          <a:chExt cx="0" cy="0"/>
        </a:xfrm>
      </p:grpSpPr>
      <p:grpSp>
        <p:nvGrpSpPr>
          <p:cNvPr id="112" name="Google Shape;112;p15"/>
          <p:cNvGrpSpPr/>
          <p:nvPr/>
        </p:nvGrpSpPr>
        <p:grpSpPr>
          <a:xfrm>
            <a:off x="0" y="473953"/>
            <a:ext cx="12192000" cy="5621336"/>
            <a:chOff x="0" y="473953"/>
            <a:chExt cx="12192000" cy="5621336"/>
          </a:xfrm>
        </p:grpSpPr>
        <p:pic>
          <p:nvPicPr>
            <p:cNvPr id="113" name="Google Shape;113;p15"/>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114" name="Google Shape;114;p15"/>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grpSp>
      <p:sp>
        <p:nvSpPr>
          <p:cNvPr id="115" name="Google Shape;115;p1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5"/>
          <p:cNvSpPr/>
          <p:nvPr>
            <p:ph idx="2" type="pic"/>
          </p:nvPr>
        </p:nvSpPr>
        <p:spPr>
          <a:xfrm>
            <a:off x="1877176" y="2428875"/>
            <a:ext cx="1066800" cy="1066800"/>
          </a:xfrm>
          <a:prstGeom prst="rect">
            <a:avLst/>
          </a:prstGeom>
          <a:solidFill>
            <a:schemeClr val="lt1"/>
          </a:solidFill>
          <a:ln>
            <a:noFill/>
          </a:ln>
        </p:spPr>
      </p:sp>
      <p:sp>
        <p:nvSpPr>
          <p:cNvPr id="117" name="Google Shape;117;p15"/>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8" name="Google Shape;118;p15"/>
          <p:cNvSpPr txBox="1"/>
          <p:nvPr>
            <p:ph idx="3" type="body"/>
          </p:nvPr>
        </p:nvSpPr>
        <p:spPr>
          <a:xfrm>
            <a:off x="1500168"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15"/>
          <p:cNvSpPr/>
          <p:nvPr>
            <p:ph idx="4" type="pic"/>
          </p:nvPr>
        </p:nvSpPr>
        <p:spPr>
          <a:xfrm>
            <a:off x="4226270" y="2428875"/>
            <a:ext cx="1066800" cy="1066800"/>
          </a:xfrm>
          <a:prstGeom prst="rect">
            <a:avLst/>
          </a:prstGeom>
          <a:solidFill>
            <a:schemeClr val="lt1"/>
          </a:solidFill>
          <a:ln>
            <a:noFill/>
          </a:ln>
        </p:spPr>
      </p:sp>
      <p:sp>
        <p:nvSpPr>
          <p:cNvPr id="120" name="Google Shape;120;p15"/>
          <p:cNvSpPr txBox="1"/>
          <p:nvPr>
            <p:ph idx="5" type="body"/>
          </p:nvPr>
        </p:nvSpPr>
        <p:spPr>
          <a:xfrm>
            <a:off x="3849262"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1" name="Google Shape;121;p15"/>
          <p:cNvSpPr txBox="1"/>
          <p:nvPr>
            <p:ph idx="6" type="body"/>
          </p:nvPr>
        </p:nvSpPr>
        <p:spPr>
          <a:xfrm>
            <a:off x="3849262"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5"/>
          <p:cNvSpPr/>
          <p:nvPr>
            <p:ph idx="7" type="pic"/>
          </p:nvPr>
        </p:nvSpPr>
        <p:spPr>
          <a:xfrm>
            <a:off x="6655584" y="2428875"/>
            <a:ext cx="1066800" cy="1066800"/>
          </a:xfrm>
          <a:prstGeom prst="rect">
            <a:avLst/>
          </a:prstGeom>
          <a:solidFill>
            <a:schemeClr val="lt1"/>
          </a:solidFill>
          <a:ln>
            <a:noFill/>
          </a:ln>
        </p:spPr>
      </p:sp>
      <p:sp>
        <p:nvSpPr>
          <p:cNvPr id="123" name="Google Shape;123;p15"/>
          <p:cNvSpPr txBox="1"/>
          <p:nvPr>
            <p:ph idx="8" type="body"/>
          </p:nvPr>
        </p:nvSpPr>
        <p:spPr>
          <a:xfrm>
            <a:off x="6198355" y="3654378"/>
            <a:ext cx="2105135"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4" name="Google Shape;124;p15"/>
          <p:cNvSpPr txBox="1"/>
          <p:nvPr>
            <p:ph idx="9" type="body"/>
          </p:nvPr>
        </p:nvSpPr>
        <p:spPr>
          <a:xfrm>
            <a:off x="6095999" y="3809747"/>
            <a:ext cx="22998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5" name="Google Shape;125;p15"/>
          <p:cNvSpPr/>
          <p:nvPr>
            <p:ph idx="13" type="pic"/>
          </p:nvPr>
        </p:nvSpPr>
        <p:spPr>
          <a:xfrm>
            <a:off x="9136814" y="2428875"/>
            <a:ext cx="1066800" cy="1066800"/>
          </a:xfrm>
          <a:prstGeom prst="rect">
            <a:avLst/>
          </a:prstGeom>
          <a:solidFill>
            <a:schemeClr val="lt1"/>
          </a:solidFill>
          <a:ln>
            <a:noFill/>
          </a:ln>
        </p:spPr>
      </p:sp>
      <p:sp>
        <p:nvSpPr>
          <p:cNvPr id="126" name="Google Shape;126;p15"/>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7" name="Google Shape;127;p15"/>
          <p:cNvSpPr txBox="1"/>
          <p:nvPr>
            <p:ph idx="15" type="body"/>
          </p:nvPr>
        </p:nvSpPr>
        <p:spPr>
          <a:xfrm>
            <a:off x="8744480" y="3809747"/>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8" name="Google Shape;128;p15"/>
          <p:cNvSpPr/>
          <p:nvPr>
            <p:ph idx="16" type="pic"/>
          </p:nvPr>
        </p:nvSpPr>
        <p:spPr>
          <a:xfrm>
            <a:off x="1877176" y="4287711"/>
            <a:ext cx="1066800" cy="1066800"/>
          </a:xfrm>
          <a:prstGeom prst="rect">
            <a:avLst/>
          </a:prstGeom>
          <a:solidFill>
            <a:schemeClr val="lt1"/>
          </a:solidFill>
          <a:ln>
            <a:noFill/>
          </a:ln>
        </p:spPr>
      </p:sp>
      <p:sp>
        <p:nvSpPr>
          <p:cNvPr id="129" name="Google Shape;129;p15"/>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0" name="Google Shape;130;p15"/>
          <p:cNvSpPr txBox="1"/>
          <p:nvPr>
            <p:ph idx="18" type="body"/>
          </p:nvPr>
        </p:nvSpPr>
        <p:spPr>
          <a:xfrm>
            <a:off x="1500168"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1" name="Google Shape;131;p15"/>
          <p:cNvSpPr/>
          <p:nvPr>
            <p:ph idx="19" type="pic"/>
          </p:nvPr>
        </p:nvSpPr>
        <p:spPr>
          <a:xfrm>
            <a:off x="4226270" y="4287711"/>
            <a:ext cx="1066800" cy="1066800"/>
          </a:xfrm>
          <a:prstGeom prst="rect">
            <a:avLst/>
          </a:prstGeom>
          <a:solidFill>
            <a:schemeClr val="lt1"/>
          </a:solidFill>
          <a:ln>
            <a:noFill/>
          </a:ln>
        </p:spPr>
      </p:sp>
      <p:sp>
        <p:nvSpPr>
          <p:cNvPr id="132" name="Google Shape;132;p15"/>
          <p:cNvSpPr txBox="1"/>
          <p:nvPr>
            <p:ph idx="20" type="body"/>
          </p:nvPr>
        </p:nvSpPr>
        <p:spPr>
          <a:xfrm>
            <a:off x="3849262"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3" name="Google Shape;133;p15"/>
          <p:cNvSpPr txBox="1"/>
          <p:nvPr>
            <p:ph idx="21" type="body"/>
          </p:nvPr>
        </p:nvSpPr>
        <p:spPr>
          <a:xfrm>
            <a:off x="3849262"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4" name="Google Shape;134;p15"/>
          <p:cNvSpPr/>
          <p:nvPr>
            <p:ph idx="22" type="pic"/>
          </p:nvPr>
        </p:nvSpPr>
        <p:spPr>
          <a:xfrm>
            <a:off x="6655584" y="4287711"/>
            <a:ext cx="1066800" cy="1066800"/>
          </a:xfrm>
          <a:prstGeom prst="rect">
            <a:avLst/>
          </a:prstGeom>
          <a:solidFill>
            <a:schemeClr val="lt1"/>
          </a:solidFill>
          <a:ln>
            <a:noFill/>
          </a:ln>
        </p:spPr>
      </p:sp>
      <p:sp>
        <p:nvSpPr>
          <p:cNvPr id="135" name="Google Shape;135;p15"/>
          <p:cNvSpPr txBox="1"/>
          <p:nvPr>
            <p:ph idx="23" type="body"/>
          </p:nvPr>
        </p:nvSpPr>
        <p:spPr>
          <a:xfrm>
            <a:off x="633992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6" name="Google Shape;136;p15"/>
          <p:cNvSpPr txBox="1"/>
          <p:nvPr>
            <p:ph idx="24" type="body"/>
          </p:nvPr>
        </p:nvSpPr>
        <p:spPr>
          <a:xfrm>
            <a:off x="6339926" y="5668583"/>
            <a:ext cx="181347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7" name="Google Shape;137;p15"/>
          <p:cNvSpPr/>
          <p:nvPr>
            <p:ph idx="25" type="pic"/>
          </p:nvPr>
        </p:nvSpPr>
        <p:spPr>
          <a:xfrm>
            <a:off x="9136814" y="4287711"/>
            <a:ext cx="1066800" cy="1066800"/>
          </a:xfrm>
          <a:prstGeom prst="rect">
            <a:avLst/>
          </a:prstGeom>
          <a:solidFill>
            <a:schemeClr val="lt1"/>
          </a:solidFill>
          <a:ln>
            <a:noFill/>
          </a:ln>
        </p:spPr>
      </p:sp>
      <p:sp>
        <p:nvSpPr>
          <p:cNvPr id="138" name="Google Shape;138;p15"/>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9" name="Google Shape;139;p15"/>
          <p:cNvSpPr txBox="1"/>
          <p:nvPr>
            <p:ph idx="27" type="body"/>
          </p:nvPr>
        </p:nvSpPr>
        <p:spPr>
          <a:xfrm>
            <a:off x="8744480" y="5668583"/>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0" name="Google Shape;14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42" name="Shape 142"/>
        <p:cNvGrpSpPr/>
        <p:nvPr/>
      </p:nvGrpSpPr>
      <p:grpSpPr>
        <a:xfrm>
          <a:off x="0" y="0"/>
          <a:ext cx="0" cy="0"/>
          <a:chOff x="0" y="0"/>
          <a:chExt cx="0" cy="0"/>
        </a:xfrm>
      </p:grpSpPr>
      <p:sp>
        <p:nvSpPr>
          <p:cNvPr id="143" name="Google Shape;143;p17"/>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7"/>
          <p:cNvSpPr txBox="1"/>
          <p:nvPr>
            <p:ph idx="1" type="body"/>
          </p:nvPr>
        </p:nvSpPr>
        <p:spPr>
          <a:xfrm>
            <a:off x="166074" y="1716780"/>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7"/>
          <p:cNvSpPr txBox="1"/>
          <p:nvPr>
            <p:ph idx="2" type="body"/>
          </p:nvPr>
        </p:nvSpPr>
        <p:spPr>
          <a:xfrm>
            <a:off x="732131" y="2793105"/>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7"/>
          <p:cNvSpPr txBox="1"/>
          <p:nvPr>
            <p:ph idx="3" type="body"/>
          </p:nvPr>
        </p:nvSpPr>
        <p:spPr>
          <a:xfrm>
            <a:off x="1338556" y="3869430"/>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7"/>
          <p:cNvSpPr txBox="1"/>
          <p:nvPr>
            <p:ph idx="4" type="body"/>
          </p:nvPr>
        </p:nvSpPr>
        <p:spPr>
          <a:xfrm>
            <a:off x="1922756" y="4958819"/>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7"/>
          <p:cNvSpPr txBox="1"/>
          <p:nvPr>
            <p:ph idx="5" type="body"/>
          </p:nvPr>
        </p:nvSpPr>
        <p:spPr>
          <a:xfrm>
            <a:off x="4388473" y="1482898"/>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7"/>
          <p:cNvSpPr txBox="1"/>
          <p:nvPr>
            <p:ph idx="6" type="body"/>
          </p:nvPr>
        </p:nvSpPr>
        <p:spPr>
          <a:xfrm>
            <a:off x="4986029" y="2604186"/>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7"/>
          <p:cNvSpPr txBox="1"/>
          <p:nvPr>
            <p:ph idx="7" type="body"/>
          </p:nvPr>
        </p:nvSpPr>
        <p:spPr>
          <a:xfrm>
            <a:off x="5576938" y="3677018"/>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7"/>
          <p:cNvSpPr txBox="1"/>
          <p:nvPr>
            <p:ph idx="8" type="body"/>
          </p:nvPr>
        </p:nvSpPr>
        <p:spPr>
          <a:xfrm>
            <a:off x="6175280" y="4785241"/>
            <a:ext cx="5102680" cy="101084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Font typeface="Arial"/>
              <a:buChar char="•"/>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7"/>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7"/>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54" name="Google Shape;154;p17"/>
          <p:cNvCxnSpPr/>
          <p:nvPr/>
        </p:nvCxnSpPr>
        <p:spPr>
          <a:xfrm>
            <a:off x="4353515" y="5259067"/>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55" name="Google Shape;155;p17"/>
          <p:cNvCxnSpPr/>
          <p:nvPr/>
        </p:nvCxnSpPr>
        <p:spPr>
          <a:xfrm>
            <a:off x="3759917" y="4157459"/>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56" name="Google Shape;156;p17"/>
          <p:cNvCxnSpPr/>
          <p:nvPr/>
        </p:nvCxnSpPr>
        <p:spPr>
          <a:xfrm>
            <a:off x="3173453" y="3081694"/>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57" name="Google Shape;157;p17"/>
          <p:cNvCxnSpPr/>
          <p:nvPr/>
        </p:nvCxnSpPr>
        <p:spPr>
          <a:xfrm>
            <a:off x="2586263" y="2005091"/>
            <a:ext cx="1513211" cy="0"/>
          </a:xfrm>
          <a:prstGeom prst="straightConnector1">
            <a:avLst/>
          </a:prstGeom>
          <a:noFill/>
          <a:ln cap="flat" cmpd="sng" w="9525">
            <a:solidFill>
              <a:schemeClr val="dk1"/>
            </a:solidFill>
            <a:prstDash val="solid"/>
            <a:miter lim="800000"/>
            <a:headEnd len="sm" w="sm" type="none"/>
            <a:tailEnd len="sm" w="sm" type="none"/>
          </a:ln>
        </p:spPr>
      </p:cxnSp>
      <p:pic>
        <p:nvPicPr>
          <p:cNvPr descr="Birla Institute of Technology and Science, Pilani | Logopedia | Fandom" id="158" name="Google Shape;158;p17"/>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159" name="Google Shape;159;p17"/>
          <p:cNvSpPr txBox="1"/>
          <p:nvPr/>
        </p:nvSpPr>
        <p:spPr>
          <a:xfrm>
            <a:off x="729709" y="574358"/>
            <a:ext cx="6005376" cy="65318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160" name="Shape 160"/>
        <p:cNvGrpSpPr/>
        <p:nvPr/>
      </p:nvGrpSpPr>
      <p:grpSpPr>
        <a:xfrm>
          <a:off x="0" y="0"/>
          <a:ext cx="0" cy="0"/>
          <a:chOff x="0" y="0"/>
          <a:chExt cx="0" cy="0"/>
        </a:xfrm>
      </p:grpSpPr>
      <p:sp>
        <p:nvSpPr>
          <p:cNvPr id="161" name="Google Shape;161;p18"/>
          <p:cNvSpPr txBox="1"/>
          <p:nvPr>
            <p:ph type="title"/>
          </p:nvPr>
        </p:nvSpPr>
        <p:spPr>
          <a:xfrm>
            <a:off x="1243104" y="443369"/>
            <a:ext cx="10110696" cy="105151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8"/>
          <p:cNvSpPr txBox="1"/>
          <p:nvPr>
            <p:ph idx="1" type="body"/>
          </p:nvPr>
        </p:nvSpPr>
        <p:spPr>
          <a:xfrm>
            <a:off x="1243103" y="1932770"/>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18"/>
          <p:cNvSpPr txBox="1"/>
          <p:nvPr>
            <p:ph idx="2" type="body"/>
          </p:nvPr>
        </p:nvSpPr>
        <p:spPr>
          <a:xfrm>
            <a:off x="1243104"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8"/>
          <p:cNvSpPr txBox="1"/>
          <p:nvPr>
            <p:ph idx="3" type="body"/>
          </p:nvPr>
        </p:nvSpPr>
        <p:spPr>
          <a:xfrm>
            <a:off x="4647664" y="1953443"/>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18"/>
          <p:cNvSpPr txBox="1"/>
          <p:nvPr>
            <p:ph idx="4" type="body"/>
          </p:nvPr>
        </p:nvSpPr>
        <p:spPr>
          <a:xfrm>
            <a:off x="4647665" y="3056709"/>
            <a:ext cx="2896671"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8"/>
          <p:cNvSpPr txBox="1"/>
          <p:nvPr>
            <p:ph idx="5" type="body"/>
          </p:nvPr>
        </p:nvSpPr>
        <p:spPr>
          <a:xfrm>
            <a:off x="8066420" y="195889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7" name="Google Shape;167;p18"/>
          <p:cNvSpPr txBox="1"/>
          <p:nvPr>
            <p:ph idx="6" type="body"/>
          </p:nvPr>
        </p:nvSpPr>
        <p:spPr>
          <a:xfrm>
            <a:off x="8066421"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170" name="Google Shape;170;p18"/>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71" name="Shape 171"/>
        <p:cNvGrpSpPr/>
        <p:nvPr/>
      </p:nvGrpSpPr>
      <p:grpSpPr>
        <a:xfrm>
          <a:off x="0" y="0"/>
          <a:ext cx="0" cy="0"/>
          <a:chOff x="0" y="0"/>
          <a:chExt cx="0" cy="0"/>
        </a:xfrm>
      </p:grpSpPr>
      <p:sp>
        <p:nvSpPr>
          <p:cNvPr id="172" name="Google Shape;172;p20"/>
          <p:cNvSpPr txBox="1"/>
          <p:nvPr>
            <p:ph type="title"/>
          </p:nvPr>
        </p:nvSpPr>
        <p:spPr>
          <a:xfrm>
            <a:off x="3853543" y="1671639"/>
            <a:ext cx="6735082"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0"/>
          <p:cNvSpPr txBox="1"/>
          <p:nvPr>
            <p:ph idx="1" type="body"/>
          </p:nvPr>
        </p:nvSpPr>
        <p:spPr>
          <a:xfrm>
            <a:off x="3853543" y="3660774"/>
            <a:ext cx="6735082"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4" name="Google Shape;17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176" name="Google Shape;176;p20"/>
          <p:cNvPicPr preferRelativeResize="0"/>
          <p:nvPr/>
        </p:nvPicPr>
        <p:blipFill rotWithShape="1">
          <a:blip r:embed="rId2">
            <a:alphaModFix/>
          </a:blip>
          <a:srcRect b="0" l="0" r="0" t="0"/>
          <a:stretch/>
        </p:blipFill>
        <p:spPr>
          <a:xfrm>
            <a:off x="8836705" y="192510"/>
            <a:ext cx="3338739" cy="865907"/>
          </a:xfrm>
          <a:prstGeom prst="rect">
            <a:avLst/>
          </a:prstGeom>
          <a:noFill/>
          <a:ln>
            <a:noFill/>
          </a:ln>
        </p:spPr>
      </p:pic>
    </p:spTree>
  </p:cSld>
  <p:clrMapOvr>
    <a:masterClrMapping/>
  </p:clrMapOvr>
  <p:extLst>
    <p:ext uri="{DCECCB84-F9BA-43D5-87BE-67443E8EF086}">
      <p15:sldGuideLst>
        <p15:guide id="1" pos="30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77" name="Shape 177"/>
        <p:cNvGrpSpPr/>
        <p:nvPr/>
      </p:nvGrpSpPr>
      <p:grpSpPr>
        <a:xfrm>
          <a:off x="0" y="0"/>
          <a:ext cx="0" cy="0"/>
          <a:chOff x="0" y="0"/>
          <a:chExt cx="0" cy="0"/>
        </a:xfrm>
      </p:grpSpPr>
      <p:sp>
        <p:nvSpPr>
          <p:cNvPr id="178" name="Google Shape;178;p21"/>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1"/>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0" name="Google Shape;180;p21"/>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81" name="Google Shape;181;p21"/>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9" name="Shape 189"/>
        <p:cNvGrpSpPr/>
        <p:nvPr/>
      </p:nvGrpSpPr>
      <p:grpSpPr>
        <a:xfrm>
          <a:off x="0" y="0"/>
          <a:ext cx="0" cy="0"/>
          <a:chOff x="0" y="0"/>
          <a:chExt cx="0" cy="0"/>
        </a:xfrm>
      </p:grpSpPr>
      <p:sp>
        <p:nvSpPr>
          <p:cNvPr id="190" name="Google Shape;190;g265aa30aa74_0_5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265aa30aa74_0_565"/>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2" name="Google Shape;192;g265aa30aa74_0_56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g265aa30aa74_0_56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g265aa30aa74_0_56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20" name="Shape 20"/>
        <p:cNvGrpSpPr/>
        <p:nvPr/>
      </p:nvGrpSpPr>
      <p:grpSpPr>
        <a:xfrm>
          <a:off x="0" y="0"/>
          <a:ext cx="0" cy="0"/>
          <a:chOff x="0" y="0"/>
          <a:chExt cx="0" cy="0"/>
        </a:xfrm>
      </p:grpSpPr>
      <p:pic>
        <p:nvPicPr>
          <p:cNvPr descr="BITS Pilani logo" id="21" name="Google Shape;21;p7"/>
          <p:cNvPicPr preferRelativeResize="0"/>
          <p:nvPr/>
        </p:nvPicPr>
        <p:blipFill rotWithShape="1">
          <a:blip r:embed="rId2">
            <a:alphaModFix/>
          </a:blip>
          <a:srcRect b="0" l="0" r="0" t="0"/>
          <a:stretch/>
        </p:blipFill>
        <p:spPr>
          <a:xfrm>
            <a:off x="384175" y="288928"/>
            <a:ext cx="3338739" cy="865907"/>
          </a:xfrm>
          <a:prstGeom prst="rect">
            <a:avLst/>
          </a:prstGeom>
          <a:noFill/>
          <a:ln>
            <a:noFill/>
          </a:ln>
        </p:spPr>
      </p:pic>
      <p:sp>
        <p:nvSpPr>
          <p:cNvPr id="22" name="Google Shape;22;p7"/>
          <p:cNvSpPr txBox="1"/>
          <p:nvPr>
            <p:ph type="title"/>
          </p:nvPr>
        </p:nvSpPr>
        <p:spPr>
          <a:xfrm>
            <a:off x="468449" y="1671639"/>
            <a:ext cx="6005376" cy="6531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 type="body"/>
          </p:nvPr>
        </p:nvSpPr>
        <p:spPr>
          <a:xfrm>
            <a:off x="1362075" y="2586447"/>
            <a:ext cx="6005376" cy="330490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7"/>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5" name="Shape 195"/>
        <p:cNvGrpSpPr/>
        <p:nvPr/>
      </p:nvGrpSpPr>
      <p:grpSpPr>
        <a:xfrm>
          <a:off x="0" y="0"/>
          <a:ext cx="0" cy="0"/>
          <a:chOff x="0" y="0"/>
          <a:chExt cx="0" cy="0"/>
        </a:xfrm>
      </p:grpSpPr>
      <p:sp>
        <p:nvSpPr>
          <p:cNvPr id="196" name="Google Shape;196;g265aa30aa74_0_57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g265aa30aa74_0_571"/>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g265aa30aa74_0_571"/>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265aa30aa74_0_571"/>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00" name="Shape 200"/>
        <p:cNvGrpSpPr/>
        <p:nvPr/>
      </p:nvGrpSpPr>
      <p:grpSpPr>
        <a:xfrm>
          <a:off x="0" y="0"/>
          <a:ext cx="0" cy="0"/>
          <a:chOff x="0" y="0"/>
          <a:chExt cx="0" cy="0"/>
        </a:xfrm>
      </p:grpSpPr>
      <p:sp>
        <p:nvSpPr>
          <p:cNvPr id="201" name="Google Shape;201;g265aa30aa74_0_576"/>
          <p:cNvSpPr txBox="1"/>
          <p:nvPr>
            <p:ph type="title"/>
          </p:nvPr>
        </p:nvSpPr>
        <p:spPr>
          <a:xfrm>
            <a:off x="914400" y="76200"/>
            <a:ext cx="10363200" cy="838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g265aa30aa74_0_576"/>
          <p:cNvSpPr txBox="1"/>
          <p:nvPr>
            <p:ph idx="1" type="body"/>
          </p:nvPr>
        </p:nvSpPr>
        <p:spPr>
          <a:xfrm>
            <a:off x="914400" y="914400"/>
            <a:ext cx="5079900" cy="5257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3" name="Google Shape;203;g265aa30aa74_0_576"/>
          <p:cNvSpPr txBox="1"/>
          <p:nvPr>
            <p:ph idx="2" type="body"/>
          </p:nvPr>
        </p:nvSpPr>
        <p:spPr>
          <a:xfrm>
            <a:off x="6197600" y="914400"/>
            <a:ext cx="5079900" cy="5257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4" name="Google Shape;204;g265aa30aa74_0_57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265aa30aa74_0_57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g265aa30aa74_0_57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7" name="Shape 207"/>
        <p:cNvGrpSpPr/>
        <p:nvPr/>
      </p:nvGrpSpPr>
      <p:grpSpPr>
        <a:xfrm>
          <a:off x="0" y="0"/>
          <a:ext cx="0" cy="0"/>
          <a:chOff x="0" y="0"/>
          <a:chExt cx="0" cy="0"/>
        </a:xfrm>
      </p:grpSpPr>
      <p:sp>
        <p:nvSpPr>
          <p:cNvPr id="208" name="Google Shape;208;g265aa30aa74_0_55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g265aa30aa74_0_55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10" name="Google Shape;210;g265aa30aa74_0_55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g265aa30aa74_0_55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g265aa30aa74_0_55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13" name="Shape 213"/>
        <p:cNvGrpSpPr/>
        <p:nvPr/>
      </p:nvGrpSpPr>
      <p:grpSpPr>
        <a:xfrm>
          <a:off x="0" y="0"/>
          <a:ext cx="0" cy="0"/>
          <a:chOff x="0" y="0"/>
          <a:chExt cx="0" cy="0"/>
        </a:xfrm>
      </p:grpSpPr>
      <p:sp>
        <p:nvSpPr>
          <p:cNvPr id="214" name="Google Shape;214;g265aa30aa74_0_583"/>
          <p:cNvSpPr txBox="1"/>
          <p:nvPr>
            <p:ph type="title"/>
          </p:nvPr>
        </p:nvSpPr>
        <p:spPr>
          <a:xfrm>
            <a:off x="609600" y="381000"/>
            <a:ext cx="9753600" cy="609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g265aa30aa74_0_583"/>
          <p:cNvSpPr txBox="1"/>
          <p:nvPr>
            <p:ph idx="1" type="body"/>
          </p:nvPr>
        </p:nvSpPr>
        <p:spPr>
          <a:xfrm>
            <a:off x="609600" y="1219200"/>
            <a:ext cx="5689500" cy="4495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6" name="Google Shape;216;g265aa30aa74_0_583"/>
          <p:cNvSpPr txBox="1"/>
          <p:nvPr>
            <p:ph idx="2" type="body"/>
          </p:nvPr>
        </p:nvSpPr>
        <p:spPr>
          <a:xfrm>
            <a:off x="6502400" y="1219200"/>
            <a:ext cx="5689500" cy="21717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7" name="Google Shape;217;g265aa30aa74_0_583"/>
          <p:cNvSpPr txBox="1"/>
          <p:nvPr>
            <p:ph idx="3" type="body"/>
          </p:nvPr>
        </p:nvSpPr>
        <p:spPr>
          <a:xfrm>
            <a:off x="6502400" y="3543300"/>
            <a:ext cx="5689500" cy="21717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8" name="Google Shape;218;g265aa30aa74_0_58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g265aa30aa74_0_58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g265aa30aa74_0_590"/>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Open Sans"/>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g265aa30aa74_0_590"/>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23" name="Google Shape;223;g265aa30aa74_0_590"/>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g265aa30aa74_0_590"/>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g265aa30aa74_0_590"/>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6" name="Shape 226"/>
        <p:cNvGrpSpPr/>
        <p:nvPr/>
      </p:nvGrpSpPr>
      <p:grpSpPr>
        <a:xfrm>
          <a:off x="0" y="0"/>
          <a:ext cx="0" cy="0"/>
          <a:chOff x="0" y="0"/>
          <a:chExt cx="0" cy="0"/>
        </a:xfrm>
      </p:grpSpPr>
      <p:sp>
        <p:nvSpPr>
          <p:cNvPr id="227" name="Google Shape;227;g265aa30aa74_0_59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g265aa30aa74_0_596"/>
          <p:cNvSpPr txBox="1"/>
          <p:nvPr>
            <p:ph idx="1" type="body"/>
          </p:nvPr>
        </p:nvSpPr>
        <p:spPr>
          <a:xfrm>
            <a:off x="609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29" name="Google Shape;229;g265aa30aa74_0_596"/>
          <p:cNvSpPr txBox="1"/>
          <p:nvPr>
            <p:ph idx="2" type="body"/>
          </p:nvPr>
        </p:nvSpPr>
        <p:spPr>
          <a:xfrm>
            <a:off x="6197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30" name="Google Shape;230;g265aa30aa74_0_59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g265aa30aa74_0_59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g265aa30aa74_0_59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3" name="Shape 233"/>
        <p:cNvGrpSpPr/>
        <p:nvPr/>
      </p:nvGrpSpPr>
      <p:grpSpPr>
        <a:xfrm>
          <a:off x="0" y="0"/>
          <a:ext cx="0" cy="0"/>
          <a:chOff x="0" y="0"/>
          <a:chExt cx="0" cy="0"/>
        </a:xfrm>
      </p:grpSpPr>
      <p:sp>
        <p:nvSpPr>
          <p:cNvPr id="234" name="Google Shape;234;g265aa30aa74_0_60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4400"/>
              <a:buFont typeface="Open Sans"/>
              <a:buNone/>
              <a:defRPr b="1" sz="4400">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g265aa30aa74_0_603"/>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36" name="Google Shape;236;g265aa30aa74_0_603"/>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37" name="Google Shape;237;g265aa30aa74_0_603"/>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38" name="Google Shape;238;g265aa30aa74_0_603"/>
          <p:cNvSpPr txBox="1"/>
          <p:nvPr>
            <p:ph idx="4" type="body"/>
          </p:nvPr>
        </p:nvSpPr>
        <p:spPr>
          <a:xfrm>
            <a:off x="6193368" y="2174875"/>
            <a:ext cx="5388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39" name="Google Shape;239;g265aa30aa74_0_60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g265aa30aa74_0_60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g265aa30aa74_0_60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
        <p:nvSpPr>
          <p:cNvPr id="243" name="Google Shape;243;g265aa30aa74_0_61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265aa30aa74_0_61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g265aa30aa74_0_61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6" name="Shape 246"/>
        <p:cNvGrpSpPr/>
        <p:nvPr/>
      </p:nvGrpSpPr>
      <p:grpSpPr>
        <a:xfrm>
          <a:off x="0" y="0"/>
          <a:ext cx="0" cy="0"/>
          <a:chOff x="0" y="0"/>
          <a:chExt cx="0" cy="0"/>
        </a:xfrm>
      </p:grpSpPr>
      <p:sp>
        <p:nvSpPr>
          <p:cNvPr id="247" name="Google Shape;247;g265aa30aa74_0_616"/>
          <p:cNvSpPr txBox="1"/>
          <p:nvPr>
            <p:ph type="title"/>
          </p:nvPr>
        </p:nvSpPr>
        <p:spPr>
          <a:xfrm>
            <a:off x="609601" y="273050"/>
            <a:ext cx="40110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Open Sans"/>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g265aa30aa74_0_616"/>
          <p:cNvSpPr txBox="1"/>
          <p:nvPr>
            <p:ph idx="1" type="body"/>
          </p:nvPr>
        </p:nvSpPr>
        <p:spPr>
          <a:xfrm>
            <a:off x="4766733" y="273051"/>
            <a:ext cx="6815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49" name="Google Shape;249;g265aa30aa74_0_616"/>
          <p:cNvSpPr txBox="1"/>
          <p:nvPr>
            <p:ph idx="2" type="body"/>
          </p:nvPr>
        </p:nvSpPr>
        <p:spPr>
          <a:xfrm>
            <a:off x="609601" y="1435101"/>
            <a:ext cx="40110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0" name="Google Shape;250;g265aa30aa74_0_61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g265aa30aa74_0_61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g265aa30aa74_0_61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3" name="Shape 253"/>
        <p:cNvGrpSpPr/>
        <p:nvPr/>
      </p:nvGrpSpPr>
      <p:grpSpPr>
        <a:xfrm>
          <a:off x="0" y="0"/>
          <a:ext cx="0" cy="0"/>
          <a:chOff x="0" y="0"/>
          <a:chExt cx="0" cy="0"/>
        </a:xfrm>
      </p:grpSpPr>
      <p:sp>
        <p:nvSpPr>
          <p:cNvPr id="254" name="Google Shape;254;g265aa30aa74_0_623"/>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Open Sans"/>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g265aa30aa74_0_623"/>
          <p:cNvSpPr/>
          <p:nvPr>
            <p:ph idx="2" type="pic"/>
          </p:nvPr>
        </p:nvSpPr>
        <p:spPr>
          <a:xfrm>
            <a:off x="2389717" y="612775"/>
            <a:ext cx="7315200" cy="4114800"/>
          </a:xfrm>
          <a:prstGeom prst="rect">
            <a:avLst/>
          </a:prstGeom>
          <a:noFill/>
          <a:ln>
            <a:noFill/>
          </a:ln>
        </p:spPr>
      </p:sp>
      <p:sp>
        <p:nvSpPr>
          <p:cNvPr id="256" name="Google Shape;256;g265aa30aa74_0_623"/>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57" name="Google Shape;257;g265aa30aa74_0_62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g265aa30aa74_0_62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g265aa30aa74_0_62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7" name="Shape 27"/>
        <p:cNvGrpSpPr/>
        <p:nvPr/>
      </p:nvGrpSpPr>
      <p:grpSpPr>
        <a:xfrm>
          <a:off x="0" y="0"/>
          <a:ext cx="0" cy="0"/>
          <a:chOff x="0" y="0"/>
          <a:chExt cx="0" cy="0"/>
        </a:xfrm>
      </p:grpSpPr>
      <p:sp>
        <p:nvSpPr>
          <p:cNvPr id="28" name="Google Shape;28;g26511d52606_0_1849"/>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g26511d52606_0_1849"/>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g26511d52606_0_1849"/>
          <p:cNvSpPr txBox="1"/>
          <p:nvPr>
            <p:ph idx="10" type="dt"/>
          </p:nvPr>
        </p:nvSpPr>
        <p:spPr>
          <a:xfrm>
            <a:off x="609600" y="6245225"/>
            <a:ext cx="28449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g26511d52606_0_1849"/>
          <p:cNvSpPr txBox="1"/>
          <p:nvPr>
            <p:ph idx="11" type="ftr"/>
          </p:nvPr>
        </p:nvSpPr>
        <p:spPr>
          <a:xfrm>
            <a:off x="4165600" y="6245225"/>
            <a:ext cx="3860700" cy="4764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26511d52606_0_1849"/>
          <p:cNvSpPr txBox="1"/>
          <p:nvPr>
            <p:ph idx="12" type="sldNum"/>
          </p:nvPr>
        </p:nvSpPr>
        <p:spPr>
          <a:xfrm>
            <a:off x="8737600" y="6245225"/>
            <a:ext cx="2844900" cy="4764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200"/>
          </a:p>
        </p:txBody>
      </p:sp>
      <p:sp>
        <p:nvSpPr>
          <p:cNvPr id="33" name="Google Shape;33;g26511d52606_0_1849"/>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0" name="Shape 260"/>
        <p:cNvGrpSpPr/>
        <p:nvPr/>
      </p:nvGrpSpPr>
      <p:grpSpPr>
        <a:xfrm>
          <a:off x="0" y="0"/>
          <a:ext cx="0" cy="0"/>
          <a:chOff x="0" y="0"/>
          <a:chExt cx="0" cy="0"/>
        </a:xfrm>
      </p:grpSpPr>
      <p:sp>
        <p:nvSpPr>
          <p:cNvPr id="261" name="Google Shape;261;g265aa30aa74_0_6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g265aa30aa74_0_630"/>
          <p:cNvSpPr txBox="1"/>
          <p:nvPr>
            <p:ph idx="1" type="body"/>
          </p:nvPr>
        </p:nvSpPr>
        <p:spPr>
          <a:xfrm rot="5400000">
            <a:off x="3832950" y="-1623149"/>
            <a:ext cx="4526100"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 name="Google Shape;263;g265aa30aa74_0_630"/>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g265aa30aa74_0_630"/>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g265aa30aa74_0_630"/>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6" name="Shape 266"/>
        <p:cNvGrpSpPr/>
        <p:nvPr/>
      </p:nvGrpSpPr>
      <p:grpSpPr>
        <a:xfrm>
          <a:off x="0" y="0"/>
          <a:ext cx="0" cy="0"/>
          <a:chOff x="0" y="0"/>
          <a:chExt cx="0" cy="0"/>
        </a:xfrm>
      </p:grpSpPr>
      <p:sp>
        <p:nvSpPr>
          <p:cNvPr id="267" name="Google Shape;267;g265aa30aa74_0_636"/>
          <p:cNvSpPr txBox="1"/>
          <p:nvPr>
            <p:ph type="title"/>
          </p:nvPr>
        </p:nvSpPr>
        <p:spPr>
          <a:xfrm rot="5400000">
            <a:off x="7285050" y="1828789"/>
            <a:ext cx="5851500"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g265aa30aa74_0_636"/>
          <p:cNvSpPr txBox="1"/>
          <p:nvPr>
            <p:ph idx="1" type="body"/>
          </p:nvPr>
        </p:nvSpPr>
        <p:spPr>
          <a:xfrm rot="5400000">
            <a:off x="1697000" y="-812861"/>
            <a:ext cx="5851500" cy="80265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9" name="Google Shape;269;g265aa30aa74_0_63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g265aa30aa74_0_63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265aa30aa74_0_63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279" name="Shape 279"/>
        <p:cNvGrpSpPr/>
        <p:nvPr/>
      </p:nvGrpSpPr>
      <p:grpSpPr>
        <a:xfrm>
          <a:off x="0" y="0"/>
          <a:ext cx="0" cy="0"/>
          <a:chOff x="0" y="0"/>
          <a:chExt cx="0" cy="0"/>
        </a:xfrm>
      </p:grpSpPr>
      <p:sp>
        <p:nvSpPr>
          <p:cNvPr id="280" name="Google Shape;280;g2aec46638a1_0_914"/>
          <p:cNvSpPr txBox="1"/>
          <p:nvPr>
            <p:ph type="title"/>
          </p:nvPr>
        </p:nvSpPr>
        <p:spPr>
          <a:xfrm>
            <a:off x="711200" y="-127000"/>
            <a:ext cx="7782300" cy="990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g2aec46638a1_0_914"/>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g2aec46638a1_0_914"/>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g2aec46638a1_0_914"/>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4" name="Shape 284"/>
        <p:cNvGrpSpPr/>
        <p:nvPr/>
      </p:nvGrpSpPr>
      <p:grpSpPr>
        <a:xfrm>
          <a:off x="0" y="0"/>
          <a:ext cx="0" cy="0"/>
          <a:chOff x="0" y="0"/>
          <a:chExt cx="0" cy="0"/>
        </a:xfrm>
      </p:grpSpPr>
      <p:sp>
        <p:nvSpPr>
          <p:cNvPr id="285" name="Google Shape;285;g2aec46638a1_0_919"/>
          <p:cNvSpPr txBox="1"/>
          <p:nvPr>
            <p:ph type="title"/>
          </p:nvPr>
        </p:nvSpPr>
        <p:spPr>
          <a:xfrm>
            <a:off x="711200" y="-127000"/>
            <a:ext cx="7782300" cy="990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g2aec46638a1_0_919"/>
          <p:cNvSpPr txBox="1"/>
          <p:nvPr>
            <p:ph idx="1" type="body"/>
          </p:nvPr>
        </p:nvSpPr>
        <p:spPr>
          <a:xfrm>
            <a:off x="609600" y="1577340"/>
            <a:ext cx="10972800" cy="4526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7" name="Google Shape;287;g2aec46638a1_0_919"/>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g2aec46638a1_0_919"/>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g2aec46638a1_0_919"/>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g2aec46638a1_0_919"/>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1" name="Shape 291"/>
        <p:cNvGrpSpPr/>
        <p:nvPr/>
      </p:nvGrpSpPr>
      <p:grpSpPr>
        <a:xfrm>
          <a:off x="0" y="0"/>
          <a:ext cx="0" cy="0"/>
          <a:chOff x="0" y="0"/>
          <a:chExt cx="0" cy="0"/>
        </a:xfrm>
      </p:grpSpPr>
      <p:sp>
        <p:nvSpPr>
          <p:cNvPr id="292" name="Google Shape;292;g2aec46638a1_0_925"/>
          <p:cNvSpPr txBox="1"/>
          <p:nvPr>
            <p:ph type="ctrTitle"/>
          </p:nvPr>
        </p:nvSpPr>
        <p:spPr>
          <a:xfrm>
            <a:off x="965200" y="-127000"/>
            <a:ext cx="6370500" cy="543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g2aec46638a1_0_925"/>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g2aec46638a1_0_92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g2aec46638a1_0_92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g2aec46638a1_0_925"/>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7" name="Shape 297"/>
        <p:cNvGrpSpPr/>
        <p:nvPr/>
      </p:nvGrpSpPr>
      <p:grpSpPr>
        <a:xfrm>
          <a:off x="0" y="0"/>
          <a:ext cx="0" cy="0"/>
          <a:chOff x="0" y="0"/>
          <a:chExt cx="0" cy="0"/>
        </a:xfrm>
      </p:grpSpPr>
      <p:sp>
        <p:nvSpPr>
          <p:cNvPr id="298" name="Google Shape;298;g2aec46638a1_0_931"/>
          <p:cNvSpPr txBox="1"/>
          <p:nvPr>
            <p:ph type="title"/>
          </p:nvPr>
        </p:nvSpPr>
        <p:spPr>
          <a:xfrm>
            <a:off x="711200" y="-127000"/>
            <a:ext cx="7782300" cy="990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g2aec46638a1_0_931"/>
          <p:cNvSpPr txBox="1"/>
          <p:nvPr>
            <p:ph idx="1" type="body"/>
          </p:nvPr>
        </p:nvSpPr>
        <p:spPr>
          <a:xfrm>
            <a:off x="609600" y="1577340"/>
            <a:ext cx="5303700" cy="4526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0" name="Google Shape;300;g2aec46638a1_0_931"/>
          <p:cNvSpPr txBox="1"/>
          <p:nvPr>
            <p:ph idx="2" type="body"/>
          </p:nvPr>
        </p:nvSpPr>
        <p:spPr>
          <a:xfrm>
            <a:off x="6278880" y="1577340"/>
            <a:ext cx="5303700" cy="4526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1" name="Google Shape;301;g2aec46638a1_0_931"/>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g2aec46638a1_0_931"/>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g2aec46638a1_0_931"/>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04" name="Shape 304"/>
        <p:cNvGrpSpPr/>
        <p:nvPr/>
      </p:nvGrpSpPr>
      <p:grpSpPr>
        <a:xfrm>
          <a:off x="0" y="0"/>
          <a:ext cx="0" cy="0"/>
          <a:chOff x="0" y="0"/>
          <a:chExt cx="0" cy="0"/>
        </a:xfrm>
      </p:grpSpPr>
      <p:sp>
        <p:nvSpPr>
          <p:cNvPr id="305" name="Google Shape;305;g2aec46638a1_0_938"/>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g2aec46638a1_0_938"/>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g2aec46638a1_0_938"/>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g2aec46638a1_0_938"/>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g26511d52606_0_1855"/>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g26511d52606_0_1855"/>
          <p:cNvSpPr txBox="1"/>
          <p:nvPr>
            <p:ph idx="10" type="dt"/>
          </p:nvPr>
        </p:nvSpPr>
        <p:spPr>
          <a:xfrm>
            <a:off x="609600" y="6245225"/>
            <a:ext cx="28449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g26511d52606_0_1855"/>
          <p:cNvSpPr txBox="1"/>
          <p:nvPr>
            <p:ph idx="11" type="ftr"/>
          </p:nvPr>
        </p:nvSpPr>
        <p:spPr>
          <a:xfrm>
            <a:off x="4165600" y="6245225"/>
            <a:ext cx="3860700" cy="4764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26511d52606_0_1855"/>
          <p:cNvSpPr txBox="1"/>
          <p:nvPr>
            <p:ph idx="12" type="sldNum"/>
          </p:nvPr>
        </p:nvSpPr>
        <p:spPr>
          <a:xfrm>
            <a:off x="8737600" y="6245225"/>
            <a:ext cx="2844900" cy="4764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200"/>
          </a:p>
        </p:txBody>
      </p:sp>
      <p:sp>
        <p:nvSpPr>
          <p:cNvPr id="39" name="Google Shape;39;g26511d52606_0_1855"/>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40" name="Shape 40"/>
        <p:cNvGrpSpPr/>
        <p:nvPr/>
      </p:nvGrpSpPr>
      <p:grpSpPr>
        <a:xfrm>
          <a:off x="0" y="0"/>
          <a:ext cx="0" cy="0"/>
          <a:chOff x="0" y="0"/>
          <a:chExt cx="0" cy="0"/>
        </a:xfrm>
      </p:grpSpPr>
      <p:sp>
        <p:nvSpPr>
          <p:cNvPr id="41" name="Google Shape;41;p13"/>
          <p:cNvSpPr txBox="1"/>
          <p:nvPr>
            <p:ph type="title"/>
          </p:nvPr>
        </p:nvSpPr>
        <p:spPr>
          <a:xfrm>
            <a:off x="838200" y="365125"/>
            <a:ext cx="10515599" cy="124665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44" name="Google Shape;44;p13"/>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45" name="Google Shape;45;p13"/>
          <p:cNvSpPr txBox="1"/>
          <p:nvPr>
            <p:ph idx="1" type="body"/>
          </p:nvPr>
        </p:nvSpPr>
        <p:spPr>
          <a:xfrm>
            <a:off x="838200" y="1894114"/>
            <a:ext cx="10515599" cy="418011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3"/>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7"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49" name="Google Shape;49;p9"/>
          <p:cNvSpPr txBox="1"/>
          <p:nvPr>
            <p:ph type="title"/>
          </p:nvPr>
        </p:nvSpPr>
        <p:spPr>
          <a:xfrm>
            <a:off x="4657724" y="2809875"/>
            <a:ext cx="6696075" cy="19097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9"/>
          <p:cNvSpPr txBox="1"/>
          <p:nvPr>
            <p:ph idx="1" type="subTitle"/>
          </p:nvPr>
        </p:nvSpPr>
        <p:spPr>
          <a:xfrm>
            <a:off x="4657725" y="5028803"/>
            <a:ext cx="6696074" cy="3651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 name="Google Shape;51;p9"/>
          <p:cNvSpPr txBox="1"/>
          <p:nvPr>
            <p:ph idx="11" type="ftr"/>
          </p:nvPr>
        </p:nvSpPr>
        <p:spPr>
          <a:xfrm>
            <a:off x="6743699" y="6356350"/>
            <a:ext cx="25431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2" type="sldNum"/>
          </p:nvPr>
        </p:nvSpPr>
        <p:spPr>
          <a:xfrm>
            <a:off x="9658350" y="6356350"/>
            <a:ext cx="16954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TS Pilani logo" id="53" name="Google Shape;53;p9"/>
          <p:cNvPicPr preferRelativeResize="0"/>
          <p:nvPr/>
        </p:nvPicPr>
        <p:blipFill rotWithShape="1">
          <a:blip r:embed="rId3">
            <a:alphaModFix/>
          </a:blip>
          <a:srcRect b="0" l="0" r="0" t="0"/>
          <a:stretch/>
        </p:blipFill>
        <p:spPr>
          <a:xfrm>
            <a:off x="8836705" y="192510"/>
            <a:ext cx="3338739" cy="865907"/>
          </a:xfrm>
          <a:prstGeom prst="rect">
            <a:avLst/>
          </a:prstGeom>
          <a:noFill/>
          <a:ln>
            <a:noFill/>
          </a:ln>
        </p:spPr>
      </p:pic>
      <p:sp>
        <p:nvSpPr>
          <p:cNvPr id="54" name="Google Shape;54;p9"/>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55" name="Shape 55"/>
        <p:cNvGrpSpPr/>
        <p:nvPr/>
      </p:nvGrpSpPr>
      <p:grpSpPr>
        <a:xfrm>
          <a:off x="0" y="0"/>
          <a:ext cx="0" cy="0"/>
          <a:chOff x="0" y="0"/>
          <a:chExt cx="0" cy="0"/>
        </a:xfrm>
      </p:grpSpPr>
      <p:sp>
        <p:nvSpPr>
          <p:cNvPr id="56" name="Google Shape;56;p16"/>
          <p:cNvSpPr txBox="1"/>
          <p:nvPr>
            <p:ph type="title"/>
          </p:nvPr>
        </p:nvSpPr>
        <p:spPr>
          <a:xfrm>
            <a:off x="838200" y="365126"/>
            <a:ext cx="10199914" cy="102790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59" name="Google Shape;59;p16"/>
          <p:cNvPicPr preferRelativeResize="0"/>
          <p:nvPr/>
        </p:nvPicPr>
        <p:blipFill rotWithShape="1">
          <a:blip r:embed="rId2">
            <a:alphaModFix/>
          </a:blip>
          <a:srcRect b="0" l="0" r="0" t="0"/>
          <a:stretch/>
        </p:blipFill>
        <p:spPr>
          <a:xfrm>
            <a:off x="0" y="28575"/>
            <a:ext cx="704850" cy="704850"/>
          </a:xfrm>
          <a:prstGeom prst="rect">
            <a:avLst/>
          </a:prstGeom>
          <a:noFill/>
          <a:ln>
            <a:noFill/>
          </a:ln>
        </p:spPr>
      </p:pic>
      <p:sp>
        <p:nvSpPr>
          <p:cNvPr id="60" name="Google Shape;60;p16"/>
          <p:cNvSpPr txBox="1"/>
          <p:nvPr>
            <p:ph idx="1" type="body"/>
          </p:nvPr>
        </p:nvSpPr>
        <p:spPr>
          <a:xfrm>
            <a:off x="838200" y="1632858"/>
            <a:ext cx="10515599" cy="44413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Font typeface="Arial"/>
              <a:buChar char="•"/>
              <a:defRPr sz="2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type="title">
  <p:cSld name="TITLE">
    <p:bg>
      <p:bgPr>
        <a:solidFill>
          <a:schemeClr val="dk1"/>
        </a:solidFill>
      </p:bgPr>
    </p:bg>
    <p:spTree>
      <p:nvGrpSpPr>
        <p:cNvPr id="61" name="Shape 61"/>
        <p:cNvGrpSpPr/>
        <p:nvPr/>
      </p:nvGrpSpPr>
      <p:grpSpPr>
        <a:xfrm>
          <a:off x="0" y="0"/>
          <a:ext cx="0" cy="0"/>
          <a:chOff x="0" y="0"/>
          <a:chExt cx="0" cy="0"/>
        </a:xfrm>
      </p:grpSpPr>
      <p:sp>
        <p:nvSpPr>
          <p:cNvPr id="62" name="Google Shape;62;p12"/>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 type="subTitle"/>
          </p:nvPr>
        </p:nvSpPr>
        <p:spPr>
          <a:xfrm>
            <a:off x="6991350" y="3962003"/>
            <a:ext cx="4179570"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4" name="Google Shape;64;p12"/>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65" name="Shape 65"/>
        <p:cNvGrpSpPr/>
        <p:nvPr/>
      </p:nvGrpSpPr>
      <p:grpSpPr>
        <a:xfrm>
          <a:off x="0" y="0"/>
          <a:ext cx="0" cy="0"/>
          <a:chOff x="0" y="0"/>
          <a:chExt cx="0" cy="0"/>
        </a:xfrm>
      </p:grpSpPr>
      <p:sp>
        <p:nvSpPr>
          <p:cNvPr id="66" name="Google Shape;66;p19"/>
          <p:cNvSpPr txBox="1"/>
          <p:nvPr>
            <p:ph type="title"/>
          </p:nvPr>
        </p:nvSpPr>
        <p:spPr>
          <a:xfrm>
            <a:off x="1243104" y="443369"/>
            <a:ext cx="10110696" cy="105151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 type="body"/>
          </p:nvPr>
        </p:nvSpPr>
        <p:spPr>
          <a:xfrm>
            <a:off x="1243103" y="1932770"/>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19"/>
          <p:cNvSpPr txBox="1"/>
          <p:nvPr>
            <p:ph idx="2" type="body"/>
          </p:nvPr>
        </p:nvSpPr>
        <p:spPr>
          <a:xfrm>
            <a:off x="1243104"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9"/>
          <p:cNvSpPr txBox="1"/>
          <p:nvPr>
            <p:ph idx="3" type="body"/>
          </p:nvPr>
        </p:nvSpPr>
        <p:spPr>
          <a:xfrm>
            <a:off x="4647664" y="1953443"/>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19"/>
          <p:cNvSpPr txBox="1"/>
          <p:nvPr>
            <p:ph idx="4" type="body"/>
          </p:nvPr>
        </p:nvSpPr>
        <p:spPr>
          <a:xfrm>
            <a:off x="4647665" y="3056709"/>
            <a:ext cx="2896671"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5" type="body"/>
          </p:nvPr>
        </p:nvSpPr>
        <p:spPr>
          <a:xfrm>
            <a:off x="8066420" y="195889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19"/>
          <p:cNvSpPr txBox="1"/>
          <p:nvPr>
            <p:ph idx="6" type="body"/>
          </p:nvPr>
        </p:nvSpPr>
        <p:spPr>
          <a:xfrm>
            <a:off x="8066421" y="3056709"/>
            <a:ext cx="2882475" cy="27757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Birla Institute of Technology and Science, Pilani | Logopedia | Fandom" id="75" name="Google Shape;75;p19"/>
          <p:cNvPicPr preferRelativeResize="0"/>
          <p:nvPr/>
        </p:nvPicPr>
        <p:blipFill rotWithShape="1">
          <a:blip r:embed="rId2">
            <a:alphaModFix/>
          </a:blip>
          <a:srcRect b="0" l="0" r="0" t="0"/>
          <a:stretch/>
        </p:blipFill>
        <p:spPr>
          <a:xfrm>
            <a:off x="0" y="28575"/>
            <a:ext cx="704850" cy="704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838200" y="365125"/>
            <a:ext cx="1051559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g265aa30aa74_0_5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5" name="Google Shape;185;g265aa30aa74_0_55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Open Sans"/>
                <a:ea typeface="Open Sans"/>
                <a:cs typeface="Open Sans"/>
                <a:sym typeface="Open Sans"/>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9pPr>
          </a:lstStyle>
          <a:p/>
        </p:txBody>
      </p:sp>
      <p:sp>
        <p:nvSpPr>
          <p:cNvPr id="186" name="Google Shape;186;g265aa30aa74_0_553"/>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187" name="Google Shape;187;g265aa30aa74_0_553"/>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188" name="Google Shape;188;g265aa30aa74_0_553"/>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g2aec46638a1_0_907"/>
          <p:cNvSpPr/>
          <p:nvPr/>
        </p:nvSpPr>
        <p:spPr>
          <a:xfrm>
            <a:off x="914400" y="838200"/>
            <a:ext cx="10356723" cy="0"/>
          </a:xfrm>
          <a:custGeom>
            <a:rect b="b" l="l" r="r" t="t"/>
            <a:pathLst>
              <a:path extrusionOk="0" h="120000" w="7772400">
                <a:moveTo>
                  <a:pt x="0" y="0"/>
                </a:moveTo>
                <a:lnTo>
                  <a:pt x="77724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2aec46638a1_0_907"/>
          <p:cNvSpPr txBox="1"/>
          <p:nvPr>
            <p:ph type="title"/>
          </p:nvPr>
        </p:nvSpPr>
        <p:spPr>
          <a:xfrm>
            <a:off x="711200" y="-127000"/>
            <a:ext cx="7782300" cy="990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3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g2aec46638a1_0_907"/>
          <p:cNvSpPr txBox="1"/>
          <p:nvPr>
            <p:ph idx="1" type="body"/>
          </p:nvPr>
        </p:nvSpPr>
        <p:spPr>
          <a:xfrm>
            <a:off x="609600" y="1577340"/>
            <a:ext cx="10972800" cy="45264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276" name="Google Shape;276;g2aec46638a1_0_907"/>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7" name="Google Shape;277;g2aec46638a1_0_907"/>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8" name="Google Shape;278;g2aec46638a1_0_907"/>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8.jp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41.jpg"/><Relationship Id="rId4" Type="http://schemas.openxmlformats.org/officeDocument/2006/relationships/image" Target="../media/image47.png"/><Relationship Id="rId9"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74.png"/><Relationship Id="rId7" Type="http://schemas.openxmlformats.org/officeDocument/2006/relationships/image" Target="../media/image52.png"/><Relationship Id="rId8"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81.png"/><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66.png"/><Relationship Id="rId9"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53.png"/><Relationship Id="rId7" Type="http://schemas.openxmlformats.org/officeDocument/2006/relationships/image" Target="../media/image61.png"/><Relationship Id="rId8" Type="http://schemas.openxmlformats.org/officeDocument/2006/relationships/image" Target="../media/image70.png"/></Relationships>
</file>

<file path=ppt/slides/_rels/slide48.xml.rels><?xml version="1.0" encoding="UTF-8" standalone="yes"?><Relationships xmlns="http://schemas.openxmlformats.org/package/2006/relationships"><Relationship Id="rId20" Type="http://schemas.openxmlformats.org/officeDocument/2006/relationships/image" Target="../media/image98.png"/><Relationship Id="rId11" Type="http://schemas.openxmlformats.org/officeDocument/2006/relationships/image" Target="../media/image63.png"/><Relationship Id="rId10" Type="http://schemas.openxmlformats.org/officeDocument/2006/relationships/image" Target="../media/image81.png"/><Relationship Id="rId21" Type="http://schemas.openxmlformats.org/officeDocument/2006/relationships/image" Target="../media/image93.png"/><Relationship Id="rId13" Type="http://schemas.openxmlformats.org/officeDocument/2006/relationships/image" Target="../media/image100.png"/><Relationship Id="rId12" Type="http://schemas.openxmlformats.org/officeDocument/2006/relationships/image" Target="../media/image73.png"/><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78.png"/><Relationship Id="rId9" Type="http://schemas.openxmlformats.org/officeDocument/2006/relationships/image" Target="../media/image84.png"/><Relationship Id="rId15" Type="http://schemas.openxmlformats.org/officeDocument/2006/relationships/image" Target="../media/image79.png"/><Relationship Id="rId14" Type="http://schemas.openxmlformats.org/officeDocument/2006/relationships/image" Target="../media/image77.png"/><Relationship Id="rId17" Type="http://schemas.openxmlformats.org/officeDocument/2006/relationships/image" Target="../media/image83.png"/><Relationship Id="rId16" Type="http://schemas.openxmlformats.org/officeDocument/2006/relationships/image" Target="../media/image82.png"/><Relationship Id="rId5" Type="http://schemas.openxmlformats.org/officeDocument/2006/relationships/image" Target="../media/image72.png"/><Relationship Id="rId19" Type="http://schemas.openxmlformats.org/officeDocument/2006/relationships/image" Target="../media/image95.png"/><Relationship Id="rId6" Type="http://schemas.openxmlformats.org/officeDocument/2006/relationships/image" Target="../media/image75.png"/><Relationship Id="rId18" Type="http://schemas.openxmlformats.org/officeDocument/2006/relationships/image" Target="../media/image87.png"/><Relationship Id="rId7" Type="http://schemas.openxmlformats.org/officeDocument/2006/relationships/image" Target="../media/image65.png"/><Relationship Id="rId8"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image" Target="../media/image38.jpg"/><Relationship Id="rId4" Type="http://schemas.openxmlformats.org/officeDocument/2006/relationships/image" Target="../media/image41.jpg"/><Relationship Id="rId5" Type="http://schemas.openxmlformats.org/officeDocument/2006/relationships/image" Target="../media/image89.jpg"/><Relationship Id="rId6" Type="http://schemas.openxmlformats.org/officeDocument/2006/relationships/image" Target="../media/image88.jpg"/><Relationship Id="rId7" Type="http://schemas.openxmlformats.org/officeDocument/2006/relationships/image" Target="../media/image9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s://courses.cs.duke.edu/fall15/cps274/notes/hog.pdf" TargetMode="External"/><Relationship Id="rId4" Type="http://schemas.openxmlformats.org/officeDocument/2006/relationships/hyperlink" Target="https://lear.inrialpes.fr/people/triggs/pubs/Dalal-cvpr05.pdf" TargetMode="External"/><Relationship Id="rId5" Type="http://schemas.openxmlformats.org/officeDocument/2006/relationships/hyperlink" Target="https://kgut.ac.ir/useruploads/1550563201478ety.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
          <p:cNvSpPr txBox="1"/>
          <p:nvPr>
            <p:ph type="ctrTitle"/>
          </p:nvPr>
        </p:nvSpPr>
        <p:spPr>
          <a:xfrm>
            <a:off x="4275340" y="3079568"/>
            <a:ext cx="7347514" cy="6988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t/>
            </a:r>
            <a:endParaRPr/>
          </a:p>
          <a:p>
            <a:pPr indent="0" lvl="0" marL="0" rtl="0" algn="l">
              <a:lnSpc>
                <a:spcPct val="90000"/>
              </a:lnSpc>
              <a:spcBef>
                <a:spcPts val="0"/>
              </a:spcBef>
              <a:spcAft>
                <a:spcPts val="0"/>
              </a:spcAft>
              <a:buClr>
                <a:schemeClr val="dk1"/>
              </a:buClr>
              <a:buSzPts val="3600"/>
              <a:buFont typeface="Calibri"/>
              <a:buNone/>
            </a:pPr>
            <a:r>
              <a:rPr lang="en-US" sz="3100" u="sng"/>
              <a:t>Session #6: </a:t>
            </a:r>
            <a:endParaRPr sz="3100" u="sng"/>
          </a:p>
          <a:p>
            <a:pPr indent="0" lvl="0" marL="0" rtl="0" algn="l">
              <a:lnSpc>
                <a:spcPct val="90000"/>
              </a:lnSpc>
              <a:spcBef>
                <a:spcPts val="0"/>
              </a:spcBef>
              <a:spcAft>
                <a:spcPts val="0"/>
              </a:spcAft>
              <a:buClr>
                <a:schemeClr val="dk1"/>
              </a:buClr>
              <a:buSzPts val="3600"/>
              <a:buFont typeface="Calibri"/>
              <a:buNone/>
            </a:pPr>
            <a:r>
              <a:rPr lang="en-US" sz="3100"/>
              <a:t>Harris Corner Detector, HoG &amp; Applications</a:t>
            </a:r>
            <a:r>
              <a:rPr lang="en-US"/>
              <a:t> </a:t>
            </a:r>
            <a:endParaRPr/>
          </a:p>
        </p:txBody>
      </p:sp>
      <p:sp>
        <p:nvSpPr>
          <p:cNvPr id="314" name="Google Shape;314;p1"/>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5" name="Google Shape;315;p1"/>
          <p:cNvSpPr txBox="1"/>
          <p:nvPr/>
        </p:nvSpPr>
        <p:spPr>
          <a:xfrm>
            <a:off x="5949575" y="4324625"/>
            <a:ext cx="6067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Mithun Kumar S R, </a:t>
            </a:r>
            <a:endParaRPr sz="2400"/>
          </a:p>
          <a:p>
            <a:pPr indent="0" lvl="0" marL="0" rtl="0" algn="l">
              <a:spcBef>
                <a:spcPts val="0"/>
              </a:spcBef>
              <a:spcAft>
                <a:spcPts val="0"/>
              </a:spcAft>
              <a:buNone/>
            </a:pPr>
            <a:r>
              <a:rPr lang="en-US" sz="2400"/>
              <a:t>mithunkumar.sr@wilp.bits-pilani.ac.in</a:t>
            </a:r>
            <a:endParaRPr sz="24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g2e907064a81_0_411"/>
          <p:cNvSpPr txBox="1"/>
          <p:nvPr>
            <p:ph type="title"/>
          </p:nvPr>
        </p:nvSpPr>
        <p:spPr>
          <a:xfrm>
            <a:off x="914400" y="304800"/>
            <a:ext cx="10363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Basic Idea</a:t>
            </a:r>
            <a:endParaRPr/>
          </a:p>
        </p:txBody>
      </p:sp>
      <p:sp>
        <p:nvSpPr>
          <p:cNvPr id="439" name="Google Shape;439;g2e907064a81_0_411"/>
          <p:cNvSpPr/>
          <p:nvPr/>
        </p:nvSpPr>
        <p:spPr>
          <a:xfrm>
            <a:off x="711200" y="1752600"/>
            <a:ext cx="3149700" cy="22098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0" name="Google Shape;440;g2e907064a81_0_411"/>
          <p:cNvSpPr txBox="1"/>
          <p:nvPr/>
        </p:nvSpPr>
        <p:spPr>
          <a:xfrm>
            <a:off x="1016000" y="4419600"/>
            <a:ext cx="27432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2400"/>
              <a:buFont typeface="Times New Roman"/>
              <a:buNone/>
            </a:pPr>
            <a:r>
              <a:rPr b="0" i="0" lang="en-US" sz="2400" u="none" cap="none" strike="noStrike">
                <a:solidFill>
                  <a:srgbClr val="003399"/>
                </a:solidFill>
                <a:latin typeface="Times New Roman"/>
                <a:ea typeface="Times New Roman"/>
                <a:cs typeface="Times New Roman"/>
                <a:sym typeface="Times New Roman"/>
              </a:rPr>
              <a:t>“flat”</a:t>
            </a:r>
            <a:r>
              <a:rPr b="0" i="0" lang="en-US" sz="2400" u="none" cap="none" strike="noStrike">
                <a:solidFill>
                  <a:schemeClr val="dk1"/>
                </a:solidFill>
                <a:latin typeface="Times New Roman"/>
                <a:ea typeface="Times New Roman"/>
                <a:cs typeface="Times New Roman"/>
                <a:sym typeface="Times New Roman"/>
              </a:rPr>
              <a:t> region:</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chemeClr val="dk1"/>
                </a:solidFill>
                <a:latin typeface="Times New Roman"/>
                <a:ea typeface="Times New Roman"/>
                <a:cs typeface="Times New Roman"/>
                <a:sym typeface="Times New Roman"/>
              </a:rPr>
              <a:t>no change in all directions</a:t>
            </a:r>
            <a:endParaRPr b="0" i="0" sz="1400" u="none" cap="none" strike="noStrike">
              <a:solidFill>
                <a:srgbClr val="000000"/>
              </a:solidFill>
              <a:latin typeface="Arial"/>
              <a:ea typeface="Arial"/>
              <a:cs typeface="Arial"/>
              <a:sym typeface="Arial"/>
            </a:endParaRPr>
          </a:p>
        </p:txBody>
      </p:sp>
      <p:grpSp>
        <p:nvGrpSpPr>
          <p:cNvPr id="441" name="Google Shape;441;g2e907064a81_0_411"/>
          <p:cNvGrpSpPr/>
          <p:nvPr/>
        </p:nvGrpSpPr>
        <p:grpSpPr>
          <a:xfrm>
            <a:off x="1972733" y="3084512"/>
            <a:ext cx="666750" cy="476250"/>
            <a:chOff x="960" y="1872"/>
            <a:chExt cx="315" cy="300"/>
          </a:xfrm>
        </p:grpSpPr>
        <p:sp>
          <p:nvSpPr>
            <p:cNvPr id="442" name="Google Shape;442;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43" name="Google Shape;443;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44" name="Google Shape;444;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45" name="Google Shape;445;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46" name="Google Shape;446;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47" name="Google Shape;447;g2e907064a81_0_411"/>
          <p:cNvGrpSpPr/>
          <p:nvPr/>
        </p:nvGrpSpPr>
        <p:grpSpPr>
          <a:xfrm>
            <a:off x="2074333" y="3008312"/>
            <a:ext cx="666750" cy="476250"/>
            <a:chOff x="960" y="1872"/>
            <a:chExt cx="315" cy="300"/>
          </a:xfrm>
        </p:grpSpPr>
        <p:sp>
          <p:nvSpPr>
            <p:cNvPr id="448" name="Google Shape;448;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49" name="Google Shape;449;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0" name="Google Shape;450;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1" name="Google Shape;451;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2" name="Google Shape;452;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53" name="Google Shape;453;g2e907064a81_0_411"/>
          <p:cNvGrpSpPr/>
          <p:nvPr/>
        </p:nvGrpSpPr>
        <p:grpSpPr>
          <a:xfrm>
            <a:off x="2135716" y="3068637"/>
            <a:ext cx="666750" cy="476250"/>
            <a:chOff x="960" y="1872"/>
            <a:chExt cx="315" cy="300"/>
          </a:xfrm>
        </p:grpSpPr>
        <p:sp>
          <p:nvSpPr>
            <p:cNvPr id="454" name="Google Shape;454;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55" name="Google Shape;455;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6" name="Google Shape;456;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7" name="Google Shape;457;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58" name="Google Shape;458;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59" name="Google Shape;459;g2e907064a81_0_411"/>
          <p:cNvGrpSpPr/>
          <p:nvPr/>
        </p:nvGrpSpPr>
        <p:grpSpPr>
          <a:xfrm>
            <a:off x="2059516" y="3170237"/>
            <a:ext cx="666750" cy="476250"/>
            <a:chOff x="960" y="1872"/>
            <a:chExt cx="315" cy="300"/>
          </a:xfrm>
        </p:grpSpPr>
        <p:sp>
          <p:nvSpPr>
            <p:cNvPr id="460" name="Google Shape;460;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61" name="Google Shape;461;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62" name="Google Shape;462;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63" name="Google Shape;463;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64" name="Google Shape;464;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65" name="Google Shape;465;g2e907064a81_0_411"/>
          <p:cNvGrpSpPr/>
          <p:nvPr/>
        </p:nvGrpSpPr>
        <p:grpSpPr>
          <a:xfrm>
            <a:off x="1943100" y="3127374"/>
            <a:ext cx="666750" cy="476250"/>
            <a:chOff x="960" y="1872"/>
            <a:chExt cx="315" cy="300"/>
          </a:xfrm>
        </p:grpSpPr>
        <p:sp>
          <p:nvSpPr>
            <p:cNvPr id="466" name="Google Shape;466;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67" name="Google Shape;467;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68" name="Google Shape;468;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69" name="Google Shape;469;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70" name="Google Shape;470;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71" name="Google Shape;471;g2e907064a81_0_411"/>
          <p:cNvGrpSpPr/>
          <p:nvPr/>
        </p:nvGrpSpPr>
        <p:grpSpPr>
          <a:xfrm>
            <a:off x="2021416" y="3054349"/>
            <a:ext cx="666750" cy="476250"/>
            <a:chOff x="960" y="1872"/>
            <a:chExt cx="315" cy="300"/>
          </a:xfrm>
        </p:grpSpPr>
        <p:sp>
          <p:nvSpPr>
            <p:cNvPr id="472" name="Google Shape;472;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73" name="Google Shape;473;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74" name="Google Shape;474;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75" name="Google Shape;475;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76" name="Google Shape;476;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sp>
        <p:nvSpPr>
          <p:cNvPr id="477" name="Google Shape;477;g2e907064a81_0_411"/>
          <p:cNvSpPr/>
          <p:nvPr/>
        </p:nvSpPr>
        <p:spPr>
          <a:xfrm>
            <a:off x="1320800" y="2133600"/>
            <a:ext cx="2133601" cy="1447800"/>
          </a:xfrm>
          <a:custGeom>
            <a:rect b="b" l="l" r="r" t="t"/>
            <a:pathLst>
              <a:path extrusionOk="0" h="912" w="1008">
                <a:moveTo>
                  <a:pt x="0" y="912"/>
                </a:moveTo>
                <a:lnTo>
                  <a:pt x="0" y="0"/>
                </a:lnTo>
                <a:lnTo>
                  <a:pt x="1008" y="528"/>
                </a:lnTo>
              </a:path>
            </a:pathLst>
          </a:custGeom>
          <a:noFill/>
          <a:ln cap="flat" cmpd="sng" w="41275">
            <a:solidFill>
              <a:schemeClr val="dk1"/>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478" name="Google Shape;478;g2e907064a81_0_411"/>
          <p:cNvGrpSpPr/>
          <p:nvPr/>
        </p:nvGrpSpPr>
        <p:grpSpPr>
          <a:xfrm>
            <a:off x="4572000" y="1752600"/>
            <a:ext cx="3175000" cy="2381250"/>
            <a:chOff x="2208" y="1104"/>
            <a:chExt cx="1500" cy="1500"/>
          </a:xfrm>
        </p:grpSpPr>
        <p:sp>
          <p:nvSpPr>
            <p:cNvPr id="479" name="Google Shape;479;g2e907064a81_0_411"/>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0" name="Google Shape;480;g2e907064a81_0_411"/>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481" name="Google Shape;481;g2e907064a81_0_411"/>
          <p:cNvGrpSpPr/>
          <p:nvPr/>
        </p:nvGrpSpPr>
        <p:grpSpPr>
          <a:xfrm>
            <a:off x="4919133" y="2703512"/>
            <a:ext cx="666750" cy="476250"/>
            <a:chOff x="960" y="1872"/>
            <a:chExt cx="315" cy="300"/>
          </a:xfrm>
        </p:grpSpPr>
        <p:sp>
          <p:nvSpPr>
            <p:cNvPr id="482" name="Google Shape;482;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83" name="Google Shape;483;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84" name="Google Shape;484;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85" name="Google Shape;485;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86" name="Google Shape;486;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87" name="Google Shape;487;g2e907064a81_0_411"/>
          <p:cNvGrpSpPr/>
          <p:nvPr/>
        </p:nvGrpSpPr>
        <p:grpSpPr>
          <a:xfrm>
            <a:off x="5020733" y="2703512"/>
            <a:ext cx="666750" cy="476250"/>
            <a:chOff x="960" y="1872"/>
            <a:chExt cx="315" cy="300"/>
          </a:xfrm>
        </p:grpSpPr>
        <p:sp>
          <p:nvSpPr>
            <p:cNvPr id="488" name="Google Shape;488;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89" name="Google Shape;489;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0" name="Google Shape;490;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1" name="Google Shape;491;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2" name="Google Shape;492;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93" name="Google Shape;493;g2e907064a81_0_411"/>
          <p:cNvGrpSpPr/>
          <p:nvPr/>
        </p:nvGrpSpPr>
        <p:grpSpPr>
          <a:xfrm>
            <a:off x="4967816" y="2522537"/>
            <a:ext cx="666750" cy="476250"/>
            <a:chOff x="960" y="1872"/>
            <a:chExt cx="315" cy="300"/>
          </a:xfrm>
        </p:grpSpPr>
        <p:sp>
          <p:nvSpPr>
            <p:cNvPr id="494" name="Google Shape;494;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495" name="Google Shape;495;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6" name="Google Shape;496;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7" name="Google Shape;497;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498" name="Google Shape;498;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499" name="Google Shape;499;g2e907064a81_0_411"/>
          <p:cNvGrpSpPr/>
          <p:nvPr/>
        </p:nvGrpSpPr>
        <p:grpSpPr>
          <a:xfrm>
            <a:off x="4821767" y="2638424"/>
            <a:ext cx="666750" cy="476250"/>
            <a:chOff x="960" y="1872"/>
            <a:chExt cx="315" cy="300"/>
          </a:xfrm>
        </p:grpSpPr>
        <p:sp>
          <p:nvSpPr>
            <p:cNvPr id="500" name="Google Shape;500;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01" name="Google Shape;501;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02" name="Google Shape;502;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03" name="Google Shape;503;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04" name="Google Shape;504;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05" name="Google Shape;505;g2e907064a81_0_411"/>
          <p:cNvGrpSpPr/>
          <p:nvPr/>
        </p:nvGrpSpPr>
        <p:grpSpPr>
          <a:xfrm>
            <a:off x="4817533" y="2703512"/>
            <a:ext cx="666750" cy="476250"/>
            <a:chOff x="960" y="1872"/>
            <a:chExt cx="315" cy="300"/>
          </a:xfrm>
        </p:grpSpPr>
        <p:sp>
          <p:nvSpPr>
            <p:cNvPr id="506" name="Google Shape;506;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07" name="Google Shape;507;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08" name="Google Shape;508;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09" name="Google Shape;509;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10" name="Google Shape;510;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11" name="Google Shape;511;g2e907064a81_0_411"/>
          <p:cNvGrpSpPr/>
          <p:nvPr/>
        </p:nvGrpSpPr>
        <p:grpSpPr>
          <a:xfrm>
            <a:off x="4817533" y="2779712"/>
            <a:ext cx="666750" cy="476250"/>
            <a:chOff x="960" y="1872"/>
            <a:chExt cx="315" cy="300"/>
          </a:xfrm>
        </p:grpSpPr>
        <p:sp>
          <p:nvSpPr>
            <p:cNvPr id="512" name="Google Shape;512;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13" name="Google Shape;513;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14" name="Google Shape;514;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15" name="Google Shape;515;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16" name="Google Shape;516;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17" name="Google Shape;517;g2e907064a81_0_411"/>
          <p:cNvGrpSpPr/>
          <p:nvPr/>
        </p:nvGrpSpPr>
        <p:grpSpPr>
          <a:xfrm>
            <a:off x="4817533" y="2627312"/>
            <a:ext cx="666750" cy="476250"/>
            <a:chOff x="960" y="1872"/>
            <a:chExt cx="315" cy="300"/>
          </a:xfrm>
        </p:grpSpPr>
        <p:sp>
          <p:nvSpPr>
            <p:cNvPr id="518" name="Google Shape;518;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19" name="Google Shape;519;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0" name="Google Shape;520;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1" name="Google Shape;521;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2" name="Google Shape;522;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23" name="Google Shape;523;g2e907064a81_0_411"/>
          <p:cNvGrpSpPr/>
          <p:nvPr/>
        </p:nvGrpSpPr>
        <p:grpSpPr>
          <a:xfrm>
            <a:off x="4817533" y="2551112"/>
            <a:ext cx="666750" cy="476250"/>
            <a:chOff x="960" y="1872"/>
            <a:chExt cx="315" cy="300"/>
          </a:xfrm>
        </p:grpSpPr>
        <p:sp>
          <p:nvSpPr>
            <p:cNvPr id="524" name="Google Shape;524;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25" name="Google Shape;525;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6" name="Google Shape;526;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7" name="Google Shape;527;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28" name="Google Shape;528;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sp>
        <p:nvSpPr>
          <p:cNvPr id="529" name="Google Shape;529;g2e907064a81_0_411"/>
          <p:cNvSpPr txBox="1"/>
          <p:nvPr/>
        </p:nvSpPr>
        <p:spPr>
          <a:xfrm>
            <a:off x="4572000" y="4419600"/>
            <a:ext cx="32511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2400"/>
              <a:buFont typeface="Times New Roman"/>
              <a:buNone/>
            </a:pPr>
            <a:r>
              <a:rPr b="0" i="0" lang="en-US" sz="2400" u="none" cap="none" strike="noStrike">
                <a:solidFill>
                  <a:srgbClr val="003399"/>
                </a:solidFill>
                <a:latin typeface="Times New Roman"/>
                <a:ea typeface="Times New Roman"/>
                <a:cs typeface="Times New Roman"/>
                <a:sym typeface="Times New Roman"/>
              </a:rPr>
              <a:t>“edge”</a:t>
            </a:r>
            <a:r>
              <a:rPr b="0" i="0" lang="en-US" sz="2400" u="none" cap="none" strike="noStrike">
                <a:solidFill>
                  <a:schemeClr val="dk1"/>
                </a:solidFill>
                <a:latin typeface="Times New Roman"/>
                <a:ea typeface="Times New Roman"/>
                <a:cs typeface="Times New Roman"/>
                <a:sym typeface="Times New Roman"/>
              </a:rPr>
              <a:t>:</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chemeClr val="dk1"/>
                </a:solidFill>
                <a:latin typeface="Times New Roman"/>
                <a:ea typeface="Times New Roman"/>
                <a:cs typeface="Times New Roman"/>
                <a:sym typeface="Times New Roman"/>
              </a:rPr>
              <a:t>no change along the edge direction</a:t>
            </a:r>
            <a:endParaRPr b="0" i="0" sz="1400" u="none" cap="none" strike="noStrike">
              <a:solidFill>
                <a:srgbClr val="000000"/>
              </a:solidFill>
              <a:latin typeface="Arial"/>
              <a:ea typeface="Arial"/>
              <a:cs typeface="Arial"/>
              <a:sym typeface="Arial"/>
            </a:endParaRPr>
          </a:p>
        </p:txBody>
      </p:sp>
      <p:grpSp>
        <p:nvGrpSpPr>
          <p:cNvPr id="530" name="Google Shape;530;g2e907064a81_0_411"/>
          <p:cNvGrpSpPr/>
          <p:nvPr/>
        </p:nvGrpSpPr>
        <p:grpSpPr>
          <a:xfrm>
            <a:off x="8331200" y="1752600"/>
            <a:ext cx="3175000" cy="2381250"/>
            <a:chOff x="2208" y="1104"/>
            <a:chExt cx="1500" cy="1500"/>
          </a:xfrm>
        </p:grpSpPr>
        <p:sp>
          <p:nvSpPr>
            <p:cNvPr id="531" name="Google Shape;531;g2e907064a81_0_411"/>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2" name="Google Shape;532;g2e907064a81_0_411"/>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33" name="Google Shape;533;g2e907064a81_0_411"/>
          <p:cNvGrpSpPr/>
          <p:nvPr/>
        </p:nvGrpSpPr>
        <p:grpSpPr>
          <a:xfrm>
            <a:off x="8678333" y="1941512"/>
            <a:ext cx="666750" cy="476250"/>
            <a:chOff x="960" y="1872"/>
            <a:chExt cx="315" cy="300"/>
          </a:xfrm>
        </p:grpSpPr>
        <p:sp>
          <p:nvSpPr>
            <p:cNvPr id="534" name="Google Shape;534;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35" name="Google Shape;535;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36" name="Google Shape;536;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37" name="Google Shape;537;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38" name="Google Shape;538;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39" name="Google Shape;539;g2e907064a81_0_411"/>
          <p:cNvGrpSpPr/>
          <p:nvPr/>
        </p:nvGrpSpPr>
        <p:grpSpPr>
          <a:xfrm>
            <a:off x="8769349" y="2009774"/>
            <a:ext cx="666750" cy="476250"/>
            <a:chOff x="960" y="1872"/>
            <a:chExt cx="315" cy="300"/>
          </a:xfrm>
        </p:grpSpPr>
        <p:sp>
          <p:nvSpPr>
            <p:cNvPr id="540" name="Google Shape;540;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41" name="Google Shape;541;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42" name="Google Shape;542;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43" name="Google Shape;543;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44" name="Google Shape;544;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45" name="Google Shape;545;g2e907064a81_0_411"/>
          <p:cNvGrpSpPr/>
          <p:nvPr/>
        </p:nvGrpSpPr>
        <p:grpSpPr>
          <a:xfrm>
            <a:off x="8720667" y="2074862"/>
            <a:ext cx="666750" cy="476250"/>
            <a:chOff x="960" y="1872"/>
            <a:chExt cx="315" cy="300"/>
          </a:xfrm>
        </p:grpSpPr>
        <p:sp>
          <p:nvSpPr>
            <p:cNvPr id="546" name="Google Shape;546;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47" name="Google Shape;547;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48" name="Google Shape;548;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49" name="Google Shape;549;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50" name="Google Shape;550;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51" name="Google Shape;551;g2e907064a81_0_411"/>
          <p:cNvGrpSpPr/>
          <p:nvPr/>
        </p:nvGrpSpPr>
        <p:grpSpPr>
          <a:xfrm>
            <a:off x="8604249" y="2030412"/>
            <a:ext cx="666750" cy="476250"/>
            <a:chOff x="960" y="1872"/>
            <a:chExt cx="315" cy="300"/>
          </a:xfrm>
        </p:grpSpPr>
        <p:sp>
          <p:nvSpPr>
            <p:cNvPr id="552" name="Google Shape;552;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53" name="Google Shape;553;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54" name="Google Shape;554;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55" name="Google Shape;555;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56" name="Google Shape;556;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57" name="Google Shape;557;g2e907064a81_0_411"/>
          <p:cNvGrpSpPr/>
          <p:nvPr/>
        </p:nvGrpSpPr>
        <p:grpSpPr>
          <a:xfrm>
            <a:off x="8525933" y="1914524"/>
            <a:ext cx="666750" cy="476250"/>
            <a:chOff x="960" y="1872"/>
            <a:chExt cx="315" cy="300"/>
          </a:xfrm>
        </p:grpSpPr>
        <p:sp>
          <p:nvSpPr>
            <p:cNvPr id="558" name="Google Shape;558;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59" name="Google Shape;559;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0" name="Google Shape;560;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1" name="Google Shape;561;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2" name="Google Shape;562;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63" name="Google Shape;563;g2e907064a81_0_411"/>
          <p:cNvGrpSpPr/>
          <p:nvPr/>
        </p:nvGrpSpPr>
        <p:grpSpPr>
          <a:xfrm>
            <a:off x="8604249" y="1841499"/>
            <a:ext cx="666750" cy="476250"/>
            <a:chOff x="960" y="1872"/>
            <a:chExt cx="315" cy="300"/>
          </a:xfrm>
        </p:grpSpPr>
        <p:sp>
          <p:nvSpPr>
            <p:cNvPr id="564" name="Google Shape;564;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65" name="Google Shape;565;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6" name="Google Shape;566;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7" name="Google Shape;567;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68" name="Google Shape;568;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69" name="Google Shape;569;g2e907064a81_0_411"/>
          <p:cNvGrpSpPr/>
          <p:nvPr/>
        </p:nvGrpSpPr>
        <p:grpSpPr>
          <a:xfrm>
            <a:off x="8796867" y="1898649"/>
            <a:ext cx="666750" cy="476250"/>
            <a:chOff x="960" y="1872"/>
            <a:chExt cx="315" cy="300"/>
          </a:xfrm>
        </p:grpSpPr>
        <p:sp>
          <p:nvSpPr>
            <p:cNvPr id="570" name="Google Shape;570;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71" name="Google Shape;571;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72" name="Google Shape;572;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73" name="Google Shape;573;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74" name="Google Shape;574;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grpSp>
        <p:nvGrpSpPr>
          <p:cNvPr id="575" name="Google Shape;575;g2e907064a81_0_411"/>
          <p:cNvGrpSpPr/>
          <p:nvPr/>
        </p:nvGrpSpPr>
        <p:grpSpPr>
          <a:xfrm>
            <a:off x="8718549" y="1941512"/>
            <a:ext cx="666750" cy="476250"/>
            <a:chOff x="960" y="1872"/>
            <a:chExt cx="315" cy="300"/>
          </a:xfrm>
        </p:grpSpPr>
        <p:sp>
          <p:nvSpPr>
            <p:cNvPr id="576" name="Google Shape;576;g2e907064a81_0_411"/>
            <p:cNvSpPr/>
            <p:nvPr/>
          </p:nvSpPr>
          <p:spPr>
            <a:xfrm>
              <a:off x="960" y="1872"/>
              <a:ext cx="300" cy="3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77" name="Google Shape;577;g2e907064a81_0_411"/>
            <p:cNvCxnSpPr/>
            <p:nvPr/>
          </p:nvCxnSpPr>
          <p:spPr>
            <a:xfrm>
              <a:off x="1263" y="1872"/>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78" name="Google Shape;578;g2e907064a81_0_411"/>
            <p:cNvCxnSpPr/>
            <p:nvPr/>
          </p:nvCxnSpPr>
          <p:spPr>
            <a:xfrm>
              <a:off x="1275" y="2169"/>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79" name="Google Shape;579;g2e907064a81_0_411"/>
            <p:cNvCxnSpPr/>
            <p:nvPr/>
          </p:nvCxnSpPr>
          <p:spPr>
            <a:xfrm>
              <a:off x="960" y="2170"/>
              <a:ext cx="0" cy="0"/>
            </a:xfrm>
            <a:prstGeom prst="straightConnector1">
              <a:avLst/>
            </a:prstGeom>
            <a:noFill/>
            <a:ln cap="flat" cmpd="sng" w="12700">
              <a:solidFill>
                <a:schemeClr val="dk1"/>
              </a:solidFill>
              <a:prstDash val="solid"/>
              <a:miter lim="800000"/>
              <a:headEnd len="sm" w="sm" type="none"/>
              <a:tailEnd len="med" w="med" type="triangle"/>
            </a:ln>
          </p:spPr>
        </p:cxnSp>
        <p:cxnSp>
          <p:nvCxnSpPr>
            <p:cNvPr id="580" name="Google Shape;580;g2e907064a81_0_411"/>
            <p:cNvCxnSpPr/>
            <p:nvPr/>
          </p:nvCxnSpPr>
          <p:spPr>
            <a:xfrm>
              <a:off x="960" y="1872"/>
              <a:ext cx="0" cy="0"/>
            </a:xfrm>
            <a:prstGeom prst="straightConnector1">
              <a:avLst/>
            </a:prstGeom>
            <a:noFill/>
            <a:ln cap="flat" cmpd="sng" w="12700">
              <a:solidFill>
                <a:schemeClr val="dk1"/>
              </a:solidFill>
              <a:prstDash val="solid"/>
              <a:miter lim="800000"/>
              <a:headEnd len="sm" w="sm" type="none"/>
              <a:tailEnd len="med" w="med" type="triangle"/>
            </a:ln>
          </p:spPr>
        </p:cxnSp>
      </p:grpSp>
      <p:sp>
        <p:nvSpPr>
          <p:cNvPr id="581" name="Google Shape;581;g2e907064a81_0_411"/>
          <p:cNvSpPr txBox="1"/>
          <p:nvPr/>
        </p:nvSpPr>
        <p:spPr>
          <a:xfrm>
            <a:off x="8331200" y="4419600"/>
            <a:ext cx="32511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2400"/>
              <a:buFont typeface="Times New Roman"/>
              <a:buNone/>
            </a:pPr>
            <a:r>
              <a:rPr b="0" i="0" lang="en-US" sz="2400" u="none" cap="none" strike="noStrike">
                <a:solidFill>
                  <a:srgbClr val="003399"/>
                </a:solidFill>
                <a:latin typeface="Times New Roman"/>
                <a:ea typeface="Times New Roman"/>
                <a:cs typeface="Times New Roman"/>
                <a:sym typeface="Times New Roman"/>
              </a:rPr>
              <a:t>“corner”</a:t>
            </a:r>
            <a:r>
              <a:rPr b="0" i="0" lang="en-US" sz="2400" u="none" cap="none" strike="noStrike">
                <a:solidFill>
                  <a:schemeClr val="dk1"/>
                </a:solidFill>
                <a:latin typeface="Times New Roman"/>
                <a:ea typeface="Times New Roman"/>
                <a:cs typeface="Times New Roman"/>
                <a:sym typeface="Times New Roman"/>
              </a:rPr>
              <a:t>:</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chemeClr val="dk1"/>
                </a:solidFill>
                <a:latin typeface="Times New Roman"/>
                <a:ea typeface="Times New Roman"/>
                <a:cs typeface="Times New Roman"/>
                <a:sym typeface="Times New Roman"/>
              </a:rPr>
              <a:t>significant change in all directions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5" name="Shape 585"/>
        <p:cNvGrpSpPr/>
        <p:nvPr/>
      </p:nvGrpSpPr>
      <p:grpSpPr>
        <a:xfrm>
          <a:off x="0" y="0"/>
          <a:ext cx="0" cy="0"/>
          <a:chOff x="0" y="0"/>
          <a:chExt cx="0" cy="0"/>
        </a:xfrm>
      </p:grpSpPr>
      <p:sp>
        <p:nvSpPr>
          <p:cNvPr id="586" name="Google Shape;586;g2e907064a81_0_55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587" name="Google Shape;587;g2e907064a81_0_558"/>
          <p:cNvPicPr preferRelativeResize="0"/>
          <p:nvPr/>
        </p:nvPicPr>
        <p:blipFill rotWithShape="1">
          <a:blip r:embed="rId3">
            <a:alphaModFix/>
          </a:blip>
          <a:srcRect b="0" l="0" r="0" t="0"/>
          <a:stretch/>
        </p:blipFill>
        <p:spPr>
          <a:xfrm>
            <a:off x="2057400" y="1570022"/>
            <a:ext cx="8710775" cy="488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g2e907064a81_0_56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593" name="Google Shape;593;g2e907064a81_0_563"/>
          <p:cNvPicPr preferRelativeResize="0"/>
          <p:nvPr/>
        </p:nvPicPr>
        <p:blipFill rotWithShape="1">
          <a:blip r:embed="rId3">
            <a:alphaModFix/>
          </a:blip>
          <a:srcRect b="0" l="0" r="0" t="0"/>
          <a:stretch/>
        </p:blipFill>
        <p:spPr>
          <a:xfrm>
            <a:off x="1033825" y="1342587"/>
            <a:ext cx="9877425" cy="486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7" name="Shape 597"/>
        <p:cNvGrpSpPr/>
        <p:nvPr/>
      </p:nvGrpSpPr>
      <p:grpSpPr>
        <a:xfrm>
          <a:off x="0" y="0"/>
          <a:ext cx="0" cy="0"/>
          <a:chOff x="0" y="0"/>
          <a:chExt cx="0" cy="0"/>
        </a:xfrm>
      </p:grpSpPr>
      <p:sp>
        <p:nvSpPr>
          <p:cNvPr id="598" name="Google Shape;598;g2e907064a81_0_56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599" name="Google Shape;599;g2e907064a81_0_568"/>
          <p:cNvPicPr preferRelativeResize="0"/>
          <p:nvPr/>
        </p:nvPicPr>
        <p:blipFill rotWithShape="1">
          <a:blip r:embed="rId3">
            <a:alphaModFix/>
          </a:blip>
          <a:srcRect b="0" l="0" r="0" t="0"/>
          <a:stretch/>
        </p:blipFill>
        <p:spPr>
          <a:xfrm>
            <a:off x="1286300" y="1417637"/>
            <a:ext cx="9619404" cy="5135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sp>
        <p:nvSpPr>
          <p:cNvPr id="604" name="Google Shape;604;g2e907064a81_0_57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05" name="Google Shape;605;g2e907064a81_0_573"/>
          <p:cNvPicPr preferRelativeResize="0"/>
          <p:nvPr/>
        </p:nvPicPr>
        <p:blipFill rotWithShape="1">
          <a:blip r:embed="rId3">
            <a:alphaModFix/>
          </a:blip>
          <a:srcRect b="0" l="0" r="0" t="0"/>
          <a:stretch/>
        </p:blipFill>
        <p:spPr>
          <a:xfrm>
            <a:off x="1524000" y="1493837"/>
            <a:ext cx="9961756" cy="51355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g2e907064a81_0_57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11" name="Google Shape;611;g2e907064a81_0_578"/>
          <p:cNvPicPr preferRelativeResize="0"/>
          <p:nvPr/>
        </p:nvPicPr>
        <p:blipFill rotWithShape="1">
          <a:blip r:embed="rId3">
            <a:alphaModFix/>
          </a:blip>
          <a:srcRect b="0" l="0" r="0" t="0"/>
          <a:stretch/>
        </p:blipFill>
        <p:spPr>
          <a:xfrm>
            <a:off x="1828800" y="1570037"/>
            <a:ext cx="9045495" cy="5135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g2e907064a81_0_58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17" name="Google Shape;617;g2e907064a81_0_583"/>
          <p:cNvPicPr preferRelativeResize="0"/>
          <p:nvPr/>
        </p:nvPicPr>
        <p:blipFill rotWithShape="1">
          <a:blip r:embed="rId3">
            <a:alphaModFix/>
          </a:blip>
          <a:srcRect b="0" l="0" r="0" t="0"/>
          <a:stretch/>
        </p:blipFill>
        <p:spPr>
          <a:xfrm>
            <a:off x="1981200" y="1417637"/>
            <a:ext cx="8842034" cy="5135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g2e907064a81_0_58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23" name="Google Shape;623;g2e907064a81_0_588"/>
          <p:cNvPicPr preferRelativeResize="0"/>
          <p:nvPr/>
        </p:nvPicPr>
        <p:blipFill rotWithShape="1">
          <a:blip r:embed="rId3">
            <a:alphaModFix/>
          </a:blip>
          <a:srcRect b="0" l="0" r="0" t="0"/>
          <a:stretch/>
        </p:blipFill>
        <p:spPr>
          <a:xfrm>
            <a:off x="288225" y="1308262"/>
            <a:ext cx="9033362" cy="51355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7" name="Shape 627"/>
        <p:cNvGrpSpPr/>
        <p:nvPr/>
      </p:nvGrpSpPr>
      <p:grpSpPr>
        <a:xfrm>
          <a:off x="0" y="0"/>
          <a:ext cx="0" cy="0"/>
          <a:chOff x="0" y="0"/>
          <a:chExt cx="0" cy="0"/>
        </a:xfrm>
      </p:grpSpPr>
      <p:sp>
        <p:nvSpPr>
          <p:cNvPr id="628" name="Google Shape;628;g2e907064a81_0_59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29" name="Google Shape;629;g2e907064a81_0_593"/>
          <p:cNvPicPr preferRelativeResize="0"/>
          <p:nvPr/>
        </p:nvPicPr>
        <p:blipFill rotWithShape="1">
          <a:blip r:embed="rId3">
            <a:alphaModFix/>
          </a:blip>
          <a:srcRect b="0" l="0" r="0" t="0"/>
          <a:stretch/>
        </p:blipFill>
        <p:spPr>
          <a:xfrm>
            <a:off x="927175" y="1417637"/>
            <a:ext cx="8740405" cy="51355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g2e907064a81_0_59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35" name="Google Shape;635;g2e907064a81_0_598"/>
          <p:cNvPicPr preferRelativeResize="0"/>
          <p:nvPr/>
        </p:nvPicPr>
        <p:blipFill rotWithShape="1">
          <a:blip r:embed="rId3">
            <a:alphaModFix/>
          </a:blip>
          <a:srcRect b="0" l="0" r="0" t="0"/>
          <a:stretch/>
        </p:blipFill>
        <p:spPr>
          <a:xfrm>
            <a:off x="691600" y="1417637"/>
            <a:ext cx="8740405" cy="51355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62a763626f_0_6"/>
          <p:cNvSpPr txBox="1"/>
          <p:nvPr>
            <p:ph type="title"/>
          </p:nvPr>
        </p:nvSpPr>
        <p:spPr>
          <a:xfrm>
            <a:off x="468449" y="1671639"/>
            <a:ext cx="6005400" cy="653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t/>
            </a:r>
            <a:endParaRPr/>
          </a:p>
          <a:p>
            <a:pPr indent="0" lvl="0" marL="0" rtl="0" algn="l">
              <a:lnSpc>
                <a:spcPct val="90000"/>
              </a:lnSpc>
              <a:spcBef>
                <a:spcPts val="0"/>
              </a:spcBef>
              <a:spcAft>
                <a:spcPts val="0"/>
              </a:spcAft>
              <a:buClr>
                <a:schemeClr val="dk1"/>
              </a:buClr>
              <a:buSzPts val="3600"/>
              <a:buFont typeface="Calibri"/>
              <a:buNone/>
            </a:pPr>
            <a:r>
              <a:rPr lang="en-US" u="sng"/>
              <a:t>Topics</a:t>
            </a:r>
            <a:endParaRPr/>
          </a:p>
        </p:txBody>
      </p:sp>
      <p:sp>
        <p:nvSpPr>
          <p:cNvPr id="321" name="Google Shape;321;g262a763626f_0_6"/>
          <p:cNvSpPr txBox="1"/>
          <p:nvPr>
            <p:ph idx="1" type="body"/>
          </p:nvPr>
        </p:nvSpPr>
        <p:spPr>
          <a:xfrm>
            <a:off x="1362075" y="2586450"/>
            <a:ext cx="10189500" cy="2834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t/>
            </a:r>
            <a:endParaRPr/>
          </a:p>
          <a:p>
            <a:pPr indent="-381000" lvl="0" marL="457200" rtl="0" algn="l">
              <a:lnSpc>
                <a:spcPct val="100000"/>
              </a:lnSpc>
              <a:spcBef>
                <a:spcPts val="1000"/>
              </a:spcBef>
              <a:spcAft>
                <a:spcPts val="0"/>
              </a:spcAft>
              <a:buSzPts val="2400"/>
              <a:buChar char="●"/>
            </a:pPr>
            <a:r>
              <a:rPr lang="en-US"/>
              <a:t>Harris Corner detector</a:t>
            </a:r>
            <a:endParaRPr/>
          </a:p>
          <a:p>
            <a:pPr indent="-381000" lvl="0" marL="457200" rtl="0" algn="l">
              <a:spcBef>
                <a:spcPts val="1000"/>
              </a:spcBef>
              <a:spcAft>
                <a:spcPts val="0"/>
              </a:spcAft>
              <a:buSzPts val="2400"/>
              <a:buChar char="●"/>
            </a:pPr>
            <a:r>
              <a:rPr lang="en-US"/>
              <a:t>Histogram of Oriented Gradients</a:t>
            </a:r>
            <a:endParaRPr/>
          </a:p>
        </p:txBody>
      </p:sp>
      <p:sp>
        <p:nvSpPr>
          <p:cNvPr id="322" name="Google Shape;322;g262a763626f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23" name="Google Shape;323;g262a763626f_0_6"/>
          <p:cNvSpPr txBox="1"/>
          <p:nvPr/>
        </p:nvSpPr>
        <p:spPr>
          <a:xfrm>
            <a:off x="468450" y="5681150"/>
            <a:ext cx="11584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2000" u="none" cap="none" strike="noStrike">
                <a:solidFill>
                  <a:schemeClr val="dk1"/>
                </a:solidFill>
                <a:highlight>
                  <a:srgbClr val="FFFF00"/>
                </a:highlight>
                <a:latin typeface="Proxima Nova"/>
                <a:ea typeface="Proxima Nova"/>
                <a:cs typeface="Proxima Nova"/>
                <a:sym typeface="Proxima Nova"/>
              </a:rPr>
              <a:t>Adopted from (1) Rick Szeliski’s lecture notes, CSE576, Spring 05  (2) CS5670: Computer Vision - Local features &amp; Harris corner detection</a:t>
            </a:r>
            <a:endParaRPr b="1" i="0" sz="2000" u="none" cap="none" strike="noStrike">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g2e907064a81_0_60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41" name="Google Shape;641;g2e907064a81_0_603"/>
          <p:cNvPicPr preferRelativeResize="0"/>
          <p:nvPr/>
        </p:nvPicPr>
        <p:blipFill rotWithShape="1">
          <a:blip r:embed="rId3">
            <a:alphaModFix/>
          </a:blip>
          <a:srcRect b="0" l="0" r="0" t="0"/>
          <a:stretch/>
        </p:blipFill>
        <p:spPr>
          <a:xfrm>
            <a:off x="844900" y="1339112"/>
            <a:ext cx="8015174" cy="51355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g2e907064a81_0_60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pic>
        <p:nvPicPr>
          <p:cNvPr id="647" name="Google Shape;647;g2e907064a81_0_608"/>
          <p:cNvPicPr preferRelativeResize="0"/>
          <p:nvPr/>
        </p:nvPicPr>
        <p:blipFill rotWithShape="1">
          <a:blip r:embed="rId3">
            <a:alphaModFix/>
          </a:blip>
          <a:srcRect b="53340" l="0" r="32782" t="0"/>
          <a:stretch/>
        </p:blipFill>
        <p:spPr>
          <a:xfrm>
            <a:off x="357150" y="1059606"/>
            <a:ext cx="7746801" cy="1497750"/>
          </a:xfrm>
          <a:prstGeom prst="rect">
            <a:avLst/>
          </a:prstGeom>
          <a:noFill/>
          <a:ln>
            <a:noFill/>
          </a:ln>
        </p:spPr>
      </p:pic>
      <p:pic>
        <p:nvPicPr>
          <p:cNvPr id="648" name="Google Shape;648;g2e907064a81_0_608"/>
          <p:cNvPicPr preferRelativeResize="0"/>
          <p:nvPr/>
        </p:nvPicPr>
        <p:blipFill>
          <a:blip r:embed="rId4">
            <a:alphaModFix/>
          </a:blip>
          <a:stretch>
            <a:fillRect/>
          </a:stretch>
        </p:blipFill>
        <p:spPr>
          <a:xfrm>
            <a:off x="1042325" y="2557361"/>
            <a:ext cx="6826024" cy="382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e90b3f8bb8_0_0"/>
          <p:cNvSpPr txBox="1"/>
          <p:nvPr>
            <p:ph type="title"/>
          </p:nvPr>
        </p:nvSpPr>
        <p:spPr>
          <a:xfrm>
            <a:off x="609600" y="274637"/>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Finding values </a:t>
            </a:r>
            <a:endParaRPr/>
          </a:p>
        </p:txBody>
      </p:sp>
      <p:sp>
        <p:nvSpPr>
          <p:cNvPr id="655" name="Google Shape;655;g2e90b3f8bb8_0_0"/>
          <p:cNvSpPr txBox="1"/>
          <p:nvPr>
            <p:ph idx="12" type="sldNum"/>
          </p:nvPr>
        </p:nvSpPr>
        <p:spPr>
          <a:xfrm>
            <a:off x="8737600" y="6245225"/>
            <a:ext cx="28449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200"/>
          </a:p>
        </p:txBody>
      </p:sp>
      <p:pic>
        <p:nvPicPr>
          <p:cNvPr id="656" name="Google Shape;656;g2e90b3f8bb8_0_0"/>
          <p:cNvPicPr preferRelativeResize="0"/>
          <p:nvPr/>
        </p:nvPicPr>
        <p:blipFill>
          <a:blip r:embed="rId3">
            <a:alphaModFix/>
          </a:blip>
          <a:stretch>
            <a:fillRect/>
          </a:stretch>
        </p:blipFill>
        <p:spPr>
          <a:xfrm>
            <a:off x="703350" y="3743100"/>
            <a:ext cx="5543050" cy="2192975"/>
          </a:xfrm>
          <a:prstGeom prst="rect">
            <a:avLst/>
          </a:prstGeom>
          <a:noFill/>
          <a:ln>
            <a:noFill/>
          </a:ln>
        </p:spPr>
      </p:pic>
      <p:pic>
        <p:nvPicPr>
          <p:cNvPr id="657" name="Google Shape;657;g2e90b3f8bb8_0_0"/>
          <p:cNvPicPr preferRelativeResize="0"/>
          <p:nvPr/>
        </p:nvPicPr>
        <p:blipFill>
          <a:blip r:embed="rId4">
            <a:alphaModFix/>
          </a:blip>
          <a:stretch>
            <a:fillRect/>
          </a:stretch>
        </p:blipFill>
        <p:spPr>
          <a:xfrm>
            <a:off x="761000" y="1365150"/>
            <a:ext cx="5826275" cy="2467900"/>
          </a:xfrm>
          <a:prstGeom prst="rect">
            <a:avLst/>
          </a:prstGeom>
          <a:noFill/>
          <a:ln>
            <a:noFill/>
          </a:ln>
        </p:spPr>
      </p:pic>
      <p:pic>
        <p:nvPicPr>
          <p:cNvPr id="658" name="Google Shape;658;g2e90b3f8bb8_0_0"/>
          <p:cNvPicPr preferRelativeResize="0"/>
          <p:nvPr/>
        </p:nvPicPr>
        <p:blipFill>
          <a:blip r:embed="rId5">
            <a:alphaModFix/>
          </a:blip>
          <a:stretch>
            <a:fillRect/>
          </a:stretch>
        </p:blipFill>
        <p:spPr>
          <a:xfrm>
            <a:off x="6587276" y="566610"/>
            <a:ext cx="5543050" cy="32664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2" name="Shape 662"/>
        <p:cNvGrpSpPr/>
        <p:nvPr/>
      </p:nvGrpSpPr>
      <p:grpSpPr>
        <a:xfrm>
          <a:off x="0" y="0"/>
          <a:ext cx="0" cy="0"/>
          <a:chOff x="0" y="0"/>
          <a:chExt cx="0" cy="0"/>
        </a:xfrm>
      </p:grpSpPr>
      <p:sp>
        <p:nvSpPr>
          <p:cNvPr id="663" name="Google Shape;663;g2e907064a81_0_61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sp>
        <p:nvSpPr>
          <p:cNvPr id="664" name="Google Shape;664;g2e907064a81_0_613"/>
          <p:cNvSpPr txBox="1"/>
          <p:nvPr/>
        </p:nvSpPr>
        <p:spPr>
          <a:xfrm>
            <a:off x="508000" y="1766887"/>
            <a:ext cx="5892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Measure of corner response:</a:t>
            </a:r>
            <a:endParaRPr b="0" i="0" sz="1400" u="none" cap="none" strike="noStrike">
              <a:solidFill>
                <a:srgbClr val="000000"/>
              </a:solidFill>
              <a:latin typeface="Arial"/>
              <a:ea typeface="Arial"/>
              <a:cs typeface="Arial"/>
              <a:sym typeface="Arial"/>
            </a:endParaRPr>
          </a:p>
        </p:txBody>
      </p:sp>
      <p:pic>
        <p:nvPicPr>
          <p:cNvPr id="665" name="Google Shape;665;g2e907064a81_0_613"/>
          <p:cNvPicPr preferRelativeResize="0"/>
          <p:nvPr/>
        </p:nvPicPr>
        <p:blipFill rotWithShape="1">
          <a:blip r:embed="rId3">
            <a:alphaModFix/>
          </a:blip>
          <a:srcRect b="0" l="0" r="0" t="0"/>
          <a:stretch/>
        </p:blipFill>
        <p:spPr>
          <a:xfrm>
            <a:off x="2946400" y="2514600"/>
            <a:ext cx="3848100" cy="698500"/>
          </a:xfrm>
          <a:prstGeom prst="rect">
            <a:avLst/>
          </a:prstGeom>
          <a:noFill/>
          <a:ln>
            <a:noFill/>
          </a:ln>
        </p:spPr>
      </p:pic>
      <p:pic>
        <p:nvPicPr>
          <p:cNvPr id="666" name="Google Shape;666;g2e907064a81_0_613"/>
          <p:cNvPicPr preferRelativeResize="0"/>
          <p:nvPr/>
        </p:nvPicPr>
        <p:blipFill rotWithShape="1">
          <a:blip r:embed="rId4">
            <a:alphaModFix/>
          </a:blip>
          <a:srcRect b="0" l="0" r="0" t="0"/>
          <a:stretch/>
        </p:blipFill>
        <p:spPr>
          <a:xfrm>
            <a:off x="3556000" y="3886200"/>
            <a:ext cx="2671761" cy="1143001"/>
          </a:xfrm>
          <a:prstGeom prst="rect">
            <a:avLst/>
          </a:prstGeom>
          <a:noFill/>
          <a:ln>
            <a:noFill/>
          </a:ln>
        </p:spPr>
      </p:pic>
      <p:sp>
        <p:nvSpPr>
          <p:cNvPr id="667" name="Google Shape;667;g2e907064a81_0_613"/>
          <p:cNvSpPr txBox="1"/>
          <p:nvPr/>
        </p:nvSpPr>
        <p:spPr>
          <a:xfrm>
            <a:off x="2641600" y="5562600"/>
            <a:ext cx="64599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t>
            </a:r>
            <a:r>
              <a:rPr b="0" i="1" lang="en-US" sz="2400" u="none" cap="none" strike="noStrike">
                <a:solidFill>
                  <a:schemeClr val="dk1"/>
                </a:solidFill>
                <a:latin typeface="Times New Roman"/>
                <a:ea typeface="Times New Roman"/>
                <a:cs typeface="Times New Roman"/>
                <a:sym typeface="Times New Roman"/>
              </a:rPr>
              <a:t>k</a:t>
            </a:r>
            <a:r>
              <a:rPr b="0" i="0" lang="en-US" sz="2400" u="none" cap="none" strike="noStrike">
                <a:solidFill>
                  <a:schemeClr val="dk1"/>
                </a:solidFill>
                <a:latin typeface="Times New Roman"/>
                <a:ea typeface="Times New Roman"/>
                <a:cs typeface="Times New Roman"/>
                <a:sym typeface="Times New Roman"/>
              </a:rPr>
              <a:t> – empirical constant, </a:t>
            </a:r>
            <a:r>
              <a:rPr b="0" i="1" lang="en-US" sz="2400" u="none" cap="none" strike="noStrike">
                <a:solidFill>
                  <a:schemeClr val="dk1"/>
                </a:solidFill>
                <a:latin typeface="Times New Roman"/>
                <a:ea typeface="Times New Roman"/>
                <a:cs typeface="Times New Roman"/>
                <a:sym typeface="Times New Roman"/>
              </a:rPr>
              <a:t>k </a:t>
            </a:r>
            <a:r>
              <a:rPr b="0" i="0" lang="en-US" sz="2400" u="none" cap="none" strike="noStrike">
                <a:solidFill>
                  <a:schemeClr val="dk1"/>
                </a:solidFill>
                <a:latin typeface="Times New Roman"/>
                <a:ea typeface="Times New Roman"/>
                <a:cs typeface="Times New Roman"/>
                <a:sym typeface="Times New Roman"/>
              </a:rPr>
              <a:t>= 0.04-0.06)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g2e907064a81_0_621"/>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 Mathematics</a:t>
            </a:r>
            <a:endParaRPr/>
          </a:p>
        </p:txBody>
      </p:sp>
      <p:sp>
        <p:nvSpPr>
          <p:cNvPr id="673" name="Google Shape;673;g2e907064a81_0_621"/>
          <p:cNvSpPr/>
          <p:nvPr/>
        </p:nvSpPr>
        <p:spPr>
          <a:xfrm>
            <a:off x="5384800" y="1752600"/>
            <a:ext cx="5791200" cy="4343400"/>
          </a:xfrm>
          <a:prstGeom prst="rect">
            <a:avLst/>
          </a:prstGeom>
          <a:solidFill>
            <a:srgbClr val="F38F67"/>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4" name="Google Shape;674;g2e907064a81_0_621"/>
          <p:cNvSpPr txBox="1"/>
          <p:nvPr/>
        </p:nvSpPr>
        <p:spPr>
          <a:xfrm>
            <a:off x="10363200" y="6096000"/>
            <a:ext cx="1016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λ</a:t>
            </a:r>
            <a:r>
              <a:rPr b="0" baseline="-25000" i="0" lang="en-US" sz="2400" u="none" cap="none" strike="noStrike">
                <a:solidFill>
                  <a:schemeClr val="dk1"/>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675" name="Google Shape;675;g2e907064a81_0_621"/>
          <p:cNvSpPr txBox="1"/>
          <p:nvPr/>
        </p:nvSpPr>
        <p:spPr>
          <a:xfrm>
            <a:off x="4165600" y="1828800"/>
            <a:ext cx="1422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λ</a:t>
            </a:r>
            <a:r>
              <a:rPr b="0" baseline="-25000" i="0"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676" name="Google Shape;676;g2e907064a81_0_621"/>
          <p:cNvSpPr/>
          <p:nvPr/>
        </p:nvSpPr>
        <p:spPr>
          <a:xfrm>
            <a:off x="5994400" y="1752600"/>
            <a:ext cx="5181602" cy="3937000"/>
          </a:xfrm>
          <a:custGeom>
            <a:rect b="b" l="l" r="r" t="t"/>
            <a:pathLst>
              <a:path extrusionOk="0" h="2480" w="2448">
                <a:moveTo>
                  <a:pt x="0" y="1920"/>
                </a:moveTo>
                <a:lnTo>
                  <a:pt x="672" y="0"/>
                </a:lnTo>
                <a:lnTo>
                  <a:pt x="2448" y="0"/>
                </a:lnTo>
                <a:lnTo>
                  <a:pt x="2448" y="1872"/>
                </a:lnTo>
                <a:lnTo>
                  <a:pt x="555" y="2480"/>
                </a:lnTo>
                <a:lnTo>
                  <a:pt x="0" y="1920"/>
                </a:ln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7" name="Google Shape;677;g2e907064a81_0_621"/>
          <p:cNvSpPr/>
          <p:nvPr/>
        </p:nvSpPr>
        <p:spPr>
          <a:xfrm>
            <a:off x="5384800" y="4343400"/>
            <a:ext cx="2332500" cy="1752600"/>
          </a:xfrm>
          <a:prstGeom prst="rtTriangle">
            <a:avLst/>
          </a:prstGeom>
          <a:solidFill>
            <a:srgbClr val="B2B2B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8" name="Google Shape;678;g2e907064a81_0_621"/>
          <p:cNvSpPr txBox="1"/>
          <p:nvPr/>
        </p:nvSpPr>
        <p:spPr>
          <a:xfrm>
            <a:off x="7721600" y="1981200"/>
            <a:ext cx="3555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2400"/>
              <a:buFont typeface="Times New Roman"/>
              <a:buNone/>
            </a:pPr>
            <a:r>
              <a:rPr b="0" i="0" lang="en-US" sz="2400" u="none" cap="none" strike="noStrike">
                <a:solidFill>
                  <a:srgbClr val="0033CC"/>
                </a:solidFill>
                <a:latin typeface="Times New Roman"/>
                <a:ea typeface="Times New Roman"/>
                <a:cs typeface="Times New Roman"/>
                <a:sym typeface="Times New Roman"/>
              </a:rPr>
              <a:t>“Corner”</a:t>
            </a:r>
            <a:endParaRPr b="0" i="0" sz="1400" u="none" cap="none" strike="noStrike">
              <a:solidFill>
                <a:srgbClr val="000000"/>
              </a:solidFill>
              <a:latin typeface="Arial"/>
              <a:ea typeface="Arial"/>
              <a:cs typeface="Arial"/>
              <a:sym typeface="Arial"/>
            </a:endParaRPr>
          </a:p>
        </p:txBody>
      </p:sp>
      <p:sp>
        <p:nvSpPr>
          <p:cNvPr id="679" name="Google Shape;679;g2e907064a81_0_621"/>
          <p:cNvSpPr txBox="1"/>
          <p:nvPr/>
        </p:nvSpPr>
        <p:spPr>
          <a:xfrm>
            <a:off x="9550400" y="5105400"/>
            <a:ext cx="1727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2400"/>
              <a:buFont typeface="Times New Roman"/>
              <a:buNone/>
            </a:pPr>
            <a:r>
              <a:rPr b="0" i="0" lang="en-US" sz="2400" u="none" cap="none" strike="noStrike">
                <a:solidFill>
                  <a:srgbClr val="0033CC"/>
                </a:solidFill>
                <a:latin typeface="Times New Roman"/>
                <a:ea typeface="Times New Roman"/>
                <a:cs typeface="Times New Roman"/>
                <a:sym typeface="Times New Roman"/>
              </a:rPr>
              <a:t>“Edge” </a:t>
            </a:r>
            <a:endParaRPr b="0" i="0" sz="1400" u="none" cap="none" strike="noStrike">
              <a:solidFill>
                <a:srgbClr val="000000"/>
              </a:solidFill>
              <a:latin typeface="Arial"/>
              <a:ea typeface="Arial"/>
              <a:cs typeface="Arial"/>
              <a:sym typeface="Arial"/>
            </a:endParaRPr>
          </a:p>
        </p:txBody>
      </p:sp>
      <p:sp>
        <p:nvSpPr>
          <p:cNvPr id="680" name="Google Shape;680;g2e907064a81_0_621"/>
          <p:cNvSpPr txBox="1"/>
          <p:nvPr/>
        </p:nvSpPr>
        <p:spPr>
          <a:xfrm>
            <a:off x="5486400" y="1905000"/>
            <a:ext cx="1727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CC"/>
              </a:buClr>
              <a:buSzPts val="2400"/>
              <a:buFont typeface="Times New Roman"/>
              <a:buNone/>
            </a:pPr>
            <a:r>
              <a:rPr b="0" i="0" lang="en-US" sz="2400" u="none" cap="none" strike="noStrike">
                <a:solidFill>
                  <a:srgbClr val="0033CC"/>
                </a:solidFill>
                <a:latin typeface="Times New Roman"/>
                <a:ea typeface="Times New Roman"/>
                <a:cs typeface="Times New Roman"/>
                <a:sym typeface="Times New Roman"/>
              </a:rPr>
              <a:t>“Edge” </a:t>
            </a:r>
            <a:endParaRPr b="0" i="0" sz="1400" u="none" cap="none" strike="noStrike">
              <a:solidFill>
                <a:srgbClr val="000000"/>
              </a:solidFill>
              <a:latin typeface="Arial"/>
              <a:ea typeface="Arial"/>
              <a:cs typeface="Arial"/>
              <a:sym typeface="Arial"/>
            </a:endParaRPr>
          </a:p>
        </p:txBody>
      </p:sp>
      <p:sp>
        <p:nvSpPr>
          <p:cNvPr id="681" name="Google Shape;681;g2e907064a81_0_621"/>
          <p:cNvSpPr txBox="1"/>
          <p:nvPr/>
        </p:nvSpPr>
        <p:spPr>
          <a:xfrm>
            <a:off x="5181600" y="5105400"/>
            <a:ext cx="1625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33CC"/>
              </a:buClr>
              <a:buSzPts val="2400"/>
              <a:buFont typeface="Times New Roman"/>
              <a:buNone/>
            </a:pPr>
            <a:r>
              <a:rPr b="0" i="0" lang="en-US" sz="2400" u="none" cap="none" strike="noStrike">
                <a:solidFill>
                  <a:srgbClr val="0033CC"/>
                </a:solidFill>
                <a:latin typeface="Times New Roman"/>
                <a:ea typeface="Times New Roman"/>
                <a:cs typeface="Times New Roman"/>
                <a:sym typeface="Times New Roman"/>
              </a:rPr>
              <a:t>“Flat”</a:t>
            </a:r>
            <a:endParaRPr b="0" i="0" sz="1400" u="none" cap="none" strike="noStrike">
              <a:solidFill>
                <a:srgbClr val="000000"/>
              </a:solidFill>
              <a:latin typeface="Arial"/>
              <a:ea typeface="Arial"/>
              <a:cs typeface="Arial"/>
              <a:sym typeface="Arial"/>
            </a:endParaRPr>
          </a:p>
        </p:txBody>
      </p:sp>
      <p:sp>
        <p:nvSpPr>
          <p:cNvPr id="682" name="Google Shape;682;g2e907064a81_0_621"/>
          <p:cNvSpPr txBox="1"/>
          <p:nvPr/>
        </p:nvSpPr>
        <p:spPr>
          <a:xfrm>
            <a:off x="508000" y="2286000"/>
            <a:ext cx="4673700" cy="2770500"/>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depends only on eigenvalues of M</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is large for a </a:t>
            </a:r>
            <a:r>
              <a:rPr b="0" i="0" lang="en-US" sz="2400" u="none" cap="none" strike="noStrike">
                <a:solidFill>
                  <a:srgbClr val="0033CC"/>
                </a:solidFill>
                <a:latin typeface="Times New Roman"/>
                <a:ea typeface="Times New Roman"/>
                <a:cs typeface="Times New Roman"/>
                <a:sym typeface="Times New Roman"/>
              </a:rPr>
              <a:t>corner</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is negative with large magnitude for an </a:t>
            </a:r>
            <a:r>
              <a:rPr b="0" i="0" lang="en-US" sz="2400" u="none" cap="none" strike="noStrike">
                <a:solidFill>
                  <a:srgbClr val="0033CC"/>
                </a:solidFill>
                <a:latin typeface="Times New Roman"/>
                <a:ea typeface="Times New Roman"/>
                <a:cs typeface="Times New Roman"/>
                <a:sym typeface="Times New Roman"/>
              </a:rPr>
              <a:t>edge</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120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is small for a </a:t>
            </a:r>
            <a:r>
              <a:rPr b="0" i="0" lang="en-US" sz="2400" u="none" cap="none" strike="noStrike">
                <a:solidFill>
                  <a:srgbClr val="0033CC"/>
                </a:solidFill>
                <a:latin typeface="Times New Roman"/>
                <a:ea typeface="Times New Roman"/>
                <a:cs typeface="Times New Roman"/>
                <a:sym typeface="Times New Roman"/>
              </a:rPr>
              <a:t>flat</a:t>
            </a:r>
            <a:r>
              <a:rPr b="0" i="0" lang="en-US" sz="2400" u="none" cap="none" strike="noStrike">
                <a:solidFill>
                  <a:schemeClr val="dk1"/>
                </a:solidFill>
                <a:latin typeface="Times New Roman"/>
                <a:ea typeface="Times New Roman"/>
                <a:cs typeface="Times New Roman"/>
                <a:sym typeface="Times New Roman"/>
              </a:rPr>
              <a:t> region</a:t>
            </a:r>
            <a:endParaRPr b="0" i="0" sz="1400" u="none" cap="none" strike="noStrike">
              <a:solidFill>
                <a:srgbClr val="000000"/>
              </a:solidFill>
              <a:latin typeface="Arial"/>
              <a:ea typeface="Arial"/>
              <a:cs typeface="Arial"/>
              <a:sym typeface="Arial"/>
            </a:endParaRPr>
          </a:p>
        </p:txBody>
      </p:sp>
      <p:sp>
        <p:nvSpPr>
          <p:cNvPr id="683" name="Google Shape;683;g2e907064a81_0_621"/>
          <p:cNvSpPr txBox="1"/>
          <p:nvPr/>
        </p:nvSpPr>
        <p:spPr>
          <a:xfrm>
            <a:off x="8039100" y="3276600"/>
            <a:ext cx="1128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&gt; 0</a:t>
            </a:r>
            <a:endParaRPr b="0" i="0" sz="1400" u="none" cap="none" strike="noStrike">
              <a:solidFill>
                <a:srgbClr val="000000"/>
              </a:solidFill>
              <a:latin typeface="Arial"/>
              <a:ea typeface="Arial"/>
              <a:cs typeface="Arial"/>
              <a:sym typeface="Arial"/>
            </a:endParaRPr>
          </a:p>
        </p:txBody>
      </p:sp>
      <p:sp>
        <p:nvSpPr>
          <p:cNvPr id="684" name="Google Shape;684;g2e907064a81_0_621"/>
          <p:cNvSpPr txBox="1"/>
          <p:nvPr/>
        </p:nvSpPr>
        <p:spPr>
          <a:xfrm>
            <a:off x="5588000" y="2362200"/>
            <a:ext cx="1128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&lt; 0</a:t>
            </a:r>
            <a:endParaRPr b="0" i="0" sz="1400" u="none" cap="none" strike="noStrike">
              <a:solidFill>
                <a:srgbClr val="000000"/>
              </a:solidFill>
              <a:latin typeface="Arial"/>
              <a:ea typeface="Arial"/>
              <a:cs typeface="Arial"/>
              <a:sym typeface="Arial"/>
            </a:endParaRPr>
          </a:p>
        </p:txBody>
      </p:sp>
      <p:sp>
        <p:nvSpPr>
          <p:cNvPr id="685" name="Google Shape;685;g2e907064a81_0_621"/>
          <p:cNvSpPr txBox="1"/>
          <p:nvPr/>
        </p:nvSpPr>
        <p:spPr>
          <a:xfrm>
            <a:off x="9753600" y="5562600"/>
            <a:ext cx="1128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&lt; 0</a:t>
            </a:r>
            <a:endParaRPr b="0" i="0" sz="1400" u="none" cap="none" strike="noStrike">
              <a:solidFill>
                <a:srgbClr val="000000"/>
              </a:solidFill>
              <a:latin typeface="Arial"/>
              <a:ea typeface="Arial"/>
              <a:cs typeface="Arial"/>
              <a:sym typeface="Arial"/>
            </a:endParaRPr>
          </a:p>
        </p:txBody>
      </p:sp>
      <p:sp>
        <p:nvSpPr>
          <p:cNvPr id="686" name="Google Shape;686;g2e907064a81_0_621"/>
          <p:cNvSpPr txBox="1"/>
          <p:nvPr/>
        </p:nvSpPr>
        <p:spPr>
          <a:xfrm>
            <a:off x="5414433" y="5562600"/>
            <a:ext cx="1697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|R|</a:t>
            </a:r>
            <a:r>
              <a:rPr b="0" i="0" lang="en-US" sz="2400" u="none" cap="none" strike="noStrike">
                <a:solidFill>
                  <a:schemeClr val="dk1"/>
                </a:solidFill>
                <a:latin typeface="Times New Roman"/>
                <a:ea typeface="Times New Roman"/>
                <a:cs typeface="Times New Roman"/>
                <a:sym typeface="Times New Roman"/>
              </a:rPr>
              <a:t> small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g2e907064a81_0_639"/>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Detector</a:t>
            </a:r>
            <a:endParaRPr/>
          </a:p>
        </p:txBody>
      </p:sp>
      <p:sp>
        <p:nvSpPr>
          <p:cNvPr id="692" name="Google Shape;692;g2e907064a81_0_639"/>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The Algorithm:</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Find points with large corner response function  </a:t>
            </a:r>
            <a:r>
              <a:rPr b="0" i="1" lang="en-US" sz="2800" u="none" cap="none" strike="noStrike">
                <a:solidFill>
                  <a:schemeClr val="dk1"/>
                </a:solidFill>
                <a:latin typeface="Arial"/>
                <a:ea typeface="Arial"/>
                <a:cs typeface="Arial"/>
                <a:sym typeface="Arial"/>
              </a:rPr>
              <a:t>R</a:t>
            </a:r>
            <a:r>
              <a:rPr b="0" i="0" lang="en-US" sz="2800" u="none" cap="none" strike="noStrike">
                <a:solidFill>
                  <a:schemeClr val="dk1"/>
                </a:solidFill>
                <a:latin typeface="Arial"/>
                <a:ea typeface="Arial"/>
                <a:cs typeface="Arial"/>
                <a:sym typeface="Arial"/>
              </a:rPr>
              <a:t>   (</a:t>
            </a:r>
            <a:r>
              <a:rPr b="0" i="1" lang="en-US" sz="2800" u="none" cap="none" strike="noStrike">
                <a:solidFill>
                  <a:schemeClr val="dk1"/>
                </a:solidFill>
                <a:latin typeface="Arial"/>
                <a:ea typeface="Arial"/>
                <a:cs typeface="Arial"/>
                <a:sym typeface="Arial"/>
              </a:rPr>
              <a:t>R </a:t>
            </a:r>
            <a:r>
              <a:rPr b="0" i="0" lang="en-US" sz="2800" u="none" cap="none" strike="noStrike">
                <a:solidFill>
                  <a:schemeClr val="dk1"/>
                </a:solidFill>
                <a:latin typeface="Arial"/>
                <a:ea typeface="Arial"/>
                <a:cs typeface="Arial"/>
                <a:sym typeface="Arial"/>
              </a:rPr>
              <a:t>&gt; threshold)</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Take the points of local maxima of </a:t>
            </a:r>
            <a:r>
              <a:rPr b="0" i="1" lang="en-US" sz="2800" u="none" cap="none" strike="noStrike">
                <a:solidFill>
                  <a:schemeClr val="dk1"/>
                </a:solidFill>
                <a:latin typeface="Arial"/>
                <a:ea typeface="Arial"/>
                <a:cs typeface="Arial"/>
                <a:sym typeface="Arial"/>
              </a:rPr>
              <a:t>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6" name="Shape 696"/>
        <p:cNvGrpSpPr/>
        <p:nvPr/>
      </p:nvGrpSpPr>
      <p:grpSpPr>
        <a:xfrm>
          <a:off x="0" y="0"/>
          <a:ext cx="0" cy="0"/>
          <a:chOff x="0" y="0"/>
          <a:chExt cx="0" cy="0"/>
        </a:xfrm>
      </p:grpSpPr>
      <p:sp>
        <p:nvSpPr>
          <p:cNvPr id="697" name="Google Shape;697;g2e907064a81_0_644"/>
          <p:cNvSpPr txBox="1"/>
          <p:nvPr>
            <p:ph type="title"/>
          </p:nvPr>
        </p:nvSpPr>
        <p:spPr>
          <a:xfrm>
            <a:off x="914400" y="0"/>
            <a:ext cx="103632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Harris Detector: Workflow</a:t>
            </a:r>
            <a:endParaRPr/>
          </a:p>
        </p:txBody>
      </p:sp>
      <p:pic>
        <p:nvPicPr>
          <p:cNvPr id="698" name="Google Shape;698;g2e907064a81_0_644"/>
          <p:cNvPicPr preferRelativeResize="0"/>
          <p:nvPr/>
        </p:nvPicPr>
        <p:blipFill rotWithShape="1">
          <a:blip r:embed="rId3">
            <a:alphaModFix/>
          </a:blip>
          <a:srcRect b="0" l="0" r="0" t="0"/>
          <a:stretch/>
        </p:blipFill>
        <p:spPr>
          <a:xfrm>
            <a:off x="711200" y="1295400"/>
            <a:ext cx="8153400" cy="52720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g2e907064a81_0_649"/>
          <p:cNvSpPr txBox="1"/>
          <p:nvPr>
            <p:ph type="title"/>
          </p:nvPr>
        </p:nvSpPr>
        <p:spPr>
          <a:xfrm>
            <a:off x="914400" y="0"/>
            <a:ext cx="103632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Harris Detector: Workflow</a:t>
            </a:r>
            <a:endParaRPr/>
          </a:p>
        </p:txBody>
      </p:sp>
      <p:pic>
        <p:nvPicPr>
          <p:cNvPr id="704" name="Google Shape;704;g2e907064a81_0_649"/>
          <p:cNvPicPr preferRelativeResize="0"/>
          <p:nvPr/>
        </p:nvPicPr>
        <p:blipFill rotWithShape="1">
          <a:blip r:embed="rId3">
            <a:alphaModFix/>
          </a:blip>
          <a:srcRect b="0" l="0" r="0" t="0"/>
          <a:stretch/>
        </p:blipFill>
        <p:spPr>
          <a:xfrm>
            <a:off x="711200" y="1295400"/>
            <a:ext cx="8153400" cy="5268912"/>
          </a:xfrm>
          <a:prstGeom prst="rect">
            <a:avLst/>
          </a:prstGeom>
          <a:noFill/>
          <a:ln>
            <a:noFill/>
          </a:ln>
        </p:spPr>
      </p:pic>
      <p:sp>
        <p:nvSpPr>
          <p:cNvPr id="705" name="Google Shape;705;g2e907064a81_0_649"/>
          <p:cNvSpPr txBox="1"/>
          <p:nvPr/>
        </p:nvSpPr>
        <p:spPr>
          <a:xfrm>
            <a:off x="1104900" y="635000"/>
            <a:ext cx="4788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Compute corner response </a:t>
            </a:r>
            <a:r>
              <a:rPr b="0" i="1" lang="en-US" sz="2800" u="none" cap="none" strike="noStrike">
                <a:solidFill>
                  <a:schemeClr val="dk1"/>
                </a:solidFill>
                <a:latin typeface="Times New Roman"/>
                <a:ea typeface="Times New Roman"/>
                <a:cs typeface="Times New Roman"/>
                <a:sym typeface="Times New Roman"/>
              </a:rPr>
              <a:t>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g2e907064a81_0_655"/>
          <p:cNvSpPr txBox="1"/>
          <p:nvPr>
            <p:ph type="title"/>
          </p:nvPr>
        </p:nvSpPr>
        <p:spPr>
          <a:xfrm>
            <a:off x="914400" y="0"/>
            <a:ext cx="103632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Harris Detector: Workflow</a:t>
            </a:r>
            <a:endParaRPr/>
          </a:p>
        </p:txBody>
      </p:sp>
      <p:sp>
        <p:nvSpPr>
          <p:cNvPr id="711" name="Google Shape;711;g2e907064a81_0_655"/>
          <p:cNvSpPr txBox="1"/>
          <p:nvPr/>
        </p:nvSpPr>
        <p:spPr>
          <a:xfrm>
            <a:off x="1117600" y="635000"/>
            <a:ext cx="906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Find points with large corner response: </a:t>
            </a:r>
            <a:r>
              <a:rPr b="0" i="1" lang="en-US" sz="2800" u="none" cap="none" strike="noStrike">
                <a:solidFill>
                  <a:schemeClr val="dk1"/>
                </a:solidFill>
                <a:latin typeface="Times New Roman"/>
                <a:ea typeface="Times New Roman"/>
                <a:cs typeface="Times New Roman"/>
                <a:sym typeface="Times New Roman"/>
              </a:rPr>
              <a:t>R&gt;</a:t>
            </a:r>
            <a:r>
              <a:rPr b="0" i="0" lang="en-US" sz="2800" u="none" cap="none" strike="noStrike">
                <a:solidFill>
                  <a:schemeClr val="dk1"/>
                </a:solidFill>
                <a:latin typeface="Times New Roman"/>
                <a:ea typeface="Times New Roman"/>
                <a:cs typeface="Times New Roman"/>
                <a:sym typeface="Times New Roman"/>
              </a:rPr>
              <a:t>threshold</a:t>
            </a:r>
            <a:endParaRPr b="0" i="0" sz="1400" u="none" cap="none" strike="noStrike">
              <a:solidFill>
                <a:srgbClr val="000000"/>
              </a:solidFill>
              <a:latin typeface="Arial"/>
              <a:ea typeface="Arial"/>
              <a:cs typeface="Arial"/>
              <a:sym typeface="Arial"/>
            </a:endParaRPr>
          </a:p>
        </p:txBody>
      </p:sp>
      <p:pic>
        <p:nvPicPr>
          <p:cNvPr id="712" name="Google Shape;712;g2e907064a81_0_655"/>
          <p:cNvPicPr preferRelativeResize="0"/>
          <p:nvPr/>
        </p:nvPicPr>
        <p:blipFill rotWithShape="1">
          <a:blip r:embed="rId3">
            <a:alphaModFix/>
          </a:blip>
          <a:srcRect b="0" l="0" r="0" t="0"/>
          <a:stretch/>
        </p:blipFill>
        <p:spPr>
          <a:xfrm>
            <a:off x="711200" y="1295400"/>
            <a:ext cx="8153400" cy="52689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6" name="Shape 716"/>
        <p:cNvGrpSpPr/>
        <p:nvPr/>
      </p:nvGrpSpPr>
      <p:grpSpPr>
        <a:xfrm>
          <a:off x="0" y="0"/>
          <a:ext cx="0" cy="0"/>
          <a:chOff x="0" y="0"/>
          <a:chExt cx="0" cy="0"/>
        </a:xfrm>
      </p:grpSpPr>
      <p:sp>
        <p:nvSpPr>
          <p:cNvPr id="717" name="Google Shape;717;g2e907064a81_0_661"/>
          <p:cNvSpPr txBox="1"/>
          <p:nvPr>
            <p:ph type="title"/>
          </p:nvPr>
        </p:nvSpPr>
        <p:spPr>
          <a:xfrm>
            <a:off x="914400" y="0"/>
            <a:ext cx="103632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Harris Detector: Workflow</a:t>
            </a:r>
            <a:endParaRPr/>
          </a:p>
        </p:txBody>
      </p:sp>
      <p:sp>
        <p:nvSpPr>
          <p:cNvPr id="718" name="Google Shape;718;g2e907064a81_0_661"/>
          <p:cNvSpPr txBox="1"/>
          <p:nvPr/>
        </p:nvSpPr>
        <p:spPr>
          <a:xfrm>
            <a:off x="1117600" y="635000"/>
            <a:ext cx="7139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Take only the points of local maxima of </a:t>
            </a:r>
            <a:r>
              <a:rPr b="0" i="1" lang="en-US" sz="2800" u="none" cap="none" strike="noStrike">
                <a:solidFill>
                  <a:schemeClr val="dk1"/>
                </a:solidFill>
                <a:latin typeface="Times New Roman"/>
                <a:ea typeface="Times New Roman"/>
                <a:cs typeface="Times New Roman"/>
                <a:sym typeface="Times New Roman"/>
              </a:rPr>
              <a:t>R</a:t>
            </a:r>
            <a:endParaRPr b="0" i="0" sz="1400" u="none" cap="none" strike="noStrike">
              <a:solidFill>
                <a:srgbClr val="000000"/>
              </a:solidFill>
              <a:latin typeface="Arial"/>
              <a:ea typeface="Arial"/>
              <a:cs typeface="Arial"/>
              <a:sym typeface="Arial"/>
            </a:endParaRPr>
          </a:p>
        </p:txBody>
      </p:sp>
      <p:pic>
        <p:nvPicPr>
          <p:cNvPr id="719" name="Google Shape;719;g2e907064a81_0_661"/>
          <p:cNvPicPr preferRelativeResize="0"/>
          <p:nvPr/>
        </p:nvPicPr>
        <p:blipFill rotWithShape="1">
          <a:blip r:embed="rId3">
            <a:alphaModFix/>
          </a:blip>
          <a:srcRect b="0" l="0" r="0" t="0"/>
          <a:stretch/>
        </p:blipFill>
        <p:spPr>
          <a:xfrm>
            <a:off x="711200" y="1295400"/>
            <a:ext cx="8153400" cy="525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2217f5b007_0_9"/>
          <p:cNvSpPr txBox="1"/>
          <p:nvPr>
            <p:ph type="title"/>
          </p:nvPr>
        </p:nvSpPr>
        <p:spPr>
          <a:xfrm>
            <a:off x="609600" y="274637"/>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Corner Detection</a:t>
            </a:r>
            <a:endParaRPr/>
          </a:p>
        </p:txBody>
      </p:sp>
      <p:sp>
        <p:nvSpPr>
          <p:cNvPr id="330" name="Google Shape;330;g32217f5b007_0_9"/>
          <p:cNvSpPr txBox="1"/>
          <p:nvPr>
            <p:ph idx="1" type="body"/>
          </p:nvPr>
        </p:nvSpPr>
        <p:spPr>
          <a:xfrm>
            <a:off x="609600" y="1600200"/>
            <a:ext cx="8247300" cy="4778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2700">
                <a:latin typeface="Arial"/>
                <a:ea typeface="Arial"/>
                <a:cs typeface="Arial"/>
                <a:sym typeface="Arial"/>
              </a:rPr>
              <a:t>What is Corner Detection?</a:t>
            </a:r>
            <a:r>
              <a:rPr lang="en-US" sz="2700">
                <a:latin typeface="Arial"/>
                <a:ea typeface="Arial"/>
                <a:cs typeface="Arial"/>
                <a:sym typeface="Arial"/>
              </a:rPr>
              <a:t> Corner detection is a fundamental technique in computer vision used to identify points in an image where there is a significant change in both the horizontal and vertical directions. These points, known as </a:t>
            </a:r>
            <a:r>
              <a:rPr b="1" lang="en-US" sz="2700">
                <a:latin typeface="Arial"/>
                <a:ea typeface="Arial"/>
                <a:cs typeface="Arial"/>
                <a:sym typeface="Arial"/>
              </a:rPr>
              <a:t>corners</a:t>
            </a:r>
            <a:r>
              <a:rPr lang="en-US" sz="2700">
                <a:latin typeface="Arial"/>
                <a:ea typeface="Arial"/>
                <a:cs typeface="Arial"/>
                <a:sym typeface="Arial"/>
              </a:rPr>
              <a:t>, typically occur at the intersection of two edges and represent distinct, stable features in an image.</a:t>
            </a:r>
            <a:endParaRPr sz="27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2700">
                <a:latin typeface="Arial"/>
                <a:ea typeface="Arial"/>
                <a:cs typeface="Arial"/>
                <a:sym typeface="Arial"/>
              </a:rPr>
              <a:t>Why Corners Matter?</a:t>
            </a:r>
            <a:r>
              <a:rPr lang="en-US" sz="2700">
                <a:latin typeface="Arial"/>
                <a:ea typeface="Arial"/>
                <a:cs typeface="Arial"/>
                <a:sym typeface="Arial"/>
              </a:rPr>
              <a:t> Corners are important because they are highly distinctive, invariant under scaling, rotation, and illumination changes, making them robust for tasks like object recognition, image matching, and motion tracking.</a:t>
            </a:r>
            <a:endParaRPr sz="2700">
              <a:latin typeface="Arial"/>
              <a:ea typeface="Arial"/>
              <a:cs typeface="Arial"/>
              <a:sym typeface="Arial"/>
            </a:endParaRPr>
          </a:p>
          <a:p>
            <a:pPr indent="0" lvl="0" marL="0" rtl="0" algn="l">
              <a:spcBef>
                <a:spcPts val="360"/>
              </a:spcBef>
              <a:spcAft>
                <a:spcPts val="0"/>
              </a:spcAft>
              <a:buNone/>
            </a:pPr>
            <a:r>
              <a:t/>
            </a:r>
            <a:endParaRPr/>
          </a:p>
        </p:txBody>
      </p:sp>
      <p:sp>
        <p:nvSpPr>
          <p:cNvPr id="331" name="Google Shape;331;g32217f5b007_0_9"/>
          <p:cNvSpPr txBox="1"/>
          <p:nvPr>
            <p:ph idx="12" type="sldNum"/>
          </p:nvPr>
        </p:nvSpPr>
        <p:spPr>
          <a:xfrm>
            <a:off x="8737600" y="6245225"/>
            <a:ext cx="28449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sz="1400"/>
              <a:t>‹#›</a:t>
            </a:fld>
            <a:endParaRPr sz="1200"/>
          </a:p>
        </p:txBody>
      </p:sp>
      <p:pic>
        <p:nvPicPr>
          <p:cNvPr id="332" name="Google Shape;332;g32217f5b007_0_9"/>
          <p:cNvPicPr preferRelativeResize="0"/>
          <p:nvPr/>
        </p:nvPicPr>
        <p:blipFill>
          <a:blip r:embed="rId3">
            <a:alphaModFix/>
          </a:blip>
          <a:stretch>
            <a:fillRect/>
          </a:stretch>
        </p:blipFill>
        <p:spPr>
          <a:xfrm>
            <a:off x="9109100" y="2286012"/>
            <a:ext cx="2857500" cy="2286000"/>
          </a:xfrm>
          <a:prstGeom prst="rect">
            <a:avLst/>
          </a:prstGeom>
          <a:noFill/>
          <a:ln>
            <a:noFill/>
          </a:ln>
        </p:spPr>
      </p:pic>
      <p:sp>
        <p:nvSpPr>
          <p:cNvPr id="333" name="Google Shape;333;g32217f5b007_0_9"/>
          <p:cNvSpPr txBox="1"/>
          <p:nvPr/>
        </p:nvSpPr>
        <p:spPr>
          <a:xfrm>
            <a:off x="9037850" y="51008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https://en.wikipedia.org/wiki/Corner_detection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sp>
        <p:nvSpPr>
          <p:cNvPr id="724" name="Google Shape;724;g2e907064a81_0_667"/>
          <p:cNvSpPr txBox="1"/>
          <p:nvPr>
            <p:ph type="title"/>
          </p:nvPr>
        </p:nvSpPr>
        <p:spPr>
          <a:xfrm>
            <a:off x="914400" y="0"/>
            <a:ext cx="10363200" cy="68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Harris Detector: Workflow</a:t>
            </a:r>
            <a:endParaRPr/>
          </a:p>
        </p:txBody>
      </p:sp>
      <p:pic>
        <p:nvPicPr>
          <p:cNvPr id="725" name="Google Shape;725;g2e907064a81_0_667"/>
          <p:cNvPicPr preferRelativeResize="0"/>
          <p:nvPr/>
        </p:nvPicPr>
        <p:blipFill rotWithShape="1">
          <a:blip r:embed="rId3">
            <a:alphaModFix/>
          </a:blip>
          <a:srcRect b="0" l="0" r="0" t="0"/>
          <a:stretch/>
        </p:blipFill>
        <p:spPr>
          <a:xfrm>
            <a:off x="711200" y="1295400"/>
            <a:ext cx="8153400" cy="52784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 name="Shape 729"/>
        <p:cNvGrpSpPr/>
        <p:nvPr/>
      </p:nvGrpSpPr>
      <p:grpSpPr>
        <a:xfrm>
          <a:off x="0" y="0"/>
          <a:ext cx="0" cy="0"/>
          <a:chOff x="0" y="0"/>
          <a:chExt cx="0" cy="0"/>
        </a:xfrm>
      </p:grpSpPr>
      <p:pic>
        <p:nvPicPr>
          <p:cNvPr id="730" name="Google Shape;730;g2e907064a81_0_672"/>
          <p:cNvPicPr preferRelativeResize="0"/>
          <p:nvPr/>
        </p:nvPicPr>
        <p:blipFill rotWithShape="1">
          <a:blip r:embed="rId3">
            <a:alphaModFix/>
          </a:blip>
          <a:srcRect b="0" l="0" r="0" t="0"/>
          <a:stretch/>
        </p:blipFill>
        <p:spPr>
          <a:xfrm>
            <a:off x="533400" y="914400"/>
            <a:ext cx="11224501" cy="5358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3285c3857bd_0_113"/>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737" name="Google Shape;737;g3285c3857bd_0_113"/>
          <p:cNvSpPr txBox="1"/>
          <p:nvPr>
            <p:ph idx="4294967295" type="ctrTitle"/>
          </p:nvPr>
        </p:nvSpPr>
        <p:spPr>
          <a:xfrm>
            <a:off x="983825" y="245725"/>
            <a:ext cx="80007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Harris Corner Detector- Numericals</a:t>
            </a:r>
            <a:endParaRPr/>
          </a:p>
        </p:txBody>
      </p:sp>
      <p:pic>
        <p:nvPicPr>
          <p:cNvPr id="738" name="Google Shape;738;g3285c3857bd_0_113"/>
          <p:cNvPicPr preferRelativeResize="0"/>
          <p:nvPr/>
        </p:nvPicPr>
        <p:blipFill>
          <a:blip r:embed="rId3">
            <a:alphaModFix/>
          </a:blip>
          <a:stretch>
            <a:fillRect/>
          </a:stretch>
        </p:blipFill>
        <p:spPr>
          <a:xfrm>
            <a:off x="2089400" y="960400"/>
            <a:ext cx="6960685" cy="5771376"/>
          </a:xfrm>
          <a:prstGeom prst="rect">
            <a:avLst/>
          </a:prstGeom>
          <a:noFill/>
          <a:ln>
            <a:noFill/>
          </a:ln>
        </p:spPr>
      </p:pic>
      <p:sp>
        <p:nvSpPr>
          <p:cNvPr id="739" name="Google Shape;739;g3285c3857bd_0_113"/>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3285c3857bd_0_120"/>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pic>
        <p:nvPicPr>
          <p:cNvPr id="746" name="Google Shape;746;g3285c3857bd_0_120"/>
          <p:cNvPicPr preferRelativeResize="0"/>
          <p:nvPr/>
        </p:nvPicPr>
        <p:blipFill>
          <a:blip r:embed="rId3">
            <a:alphaModFix/>
          </a:blip>
          <a:stretch>
            <a:fillRect/>
          </a:stretch>
        </p:blipFill>
        <p:spPr>
          <a:xfrm>
            <a:off x="152400" y="950725"/>
            <a:ext cx="11887201" cy="5310603"/>
          </a:xfrm>
          <a:prstGeom prst="rect">
            <a:avLst/>
          </a:prstGeom>
          <a:noFill/>
          <a:ln>
            <a:noFill/>
          </a:ln>
        </p:spPr>
      </p:pic>
      <p:sp>
        <p:nvSpPr>
          <p:cNvPr id="747" name="Google Shape;747;g3285c3857bd_0_120"/>
          <p:cNvSpPr txBox="1"/>
          <p:nvPr>
            <p:ph idx="4294967295" type="ctrTitle"/>
          </p:nvPr>
        </p:nvSpPr>
        <p:spPr>
          <a:xfrm>
            <a:off x="983825" y="245725"/>
            <a:ext cx="80007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Harris Corner Detector- Numericals</a:t>
            </a:r>
            <a:endParaRPr/>
          </a:p>
        </p:txBody>
      </p:sp>
      <p:sp>
        <p:nvSpPr>
          <p:cNvPr id="748" name="Google Shape;748;g3285c3857bd_0_120"/>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3285c3857bd_0_127"/>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g3285c3857bd_0_127"/>
          <p:cNvSpPr txBox="1"/>
          <p:nvPr>
            <p:ph idx="4294967295" type="ctrTitle"/>
          </p:nvPr>
        </p:nvSpPr>
        <p:spPr>
          <a:xfrm>
            <a:off x="983825" y="245725"/>
            <a:ext cx="80007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Harris Corner Detector- Numericals</a:t>
            </a:r>
            <a:endParaRPr/>
          </a:p>
        </p:txBody>
      </p:sp>
      <p:pic>
        <p:nvPicPr>
          <p:cNvPr id="756" name="Google Shape;756;g3285c3857bd_0_127"/>
          <p:cNvPicPr preferRelativeResize="0"/>
          <p:nvPr/>
        </p:nvPicPr>
        <p:blipFill>
          <a:blip r:embed="rId3">
            <a:alphaModFix/>
          </a:blip>
          <a:stretch>
            <a:fillRect/>
          </a:stretch>
        </p:blipFill>
        <p:spPr>
          <a:xfrm>
            <a:off x="1513525" y="1038925"/>
            <a:ext cx="8473442" cy="55548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3285c3857bd_0_134"/>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pic>
        <p:nvPicPr>
          <p:cNvPr id="763" name="Google Shape;763;g3285c3857bd_0_134"/>
          <p:cNvPicPr preferRelativeResize="0"/>
          <p:nvPr/>
        </p:nvPicPr>
        <p:blipFill>
          <a:blip r:embed="rId3">
            <a:alphaModFix/>
          </a:blip>
          <a:stretch>
            <a:fillRect/>
          </a:stretch>
        </p:blipFill>
        <p:spPr>
          <a:xfrm>
            <a:off x="787900" y="1069100"/>
            <a:ext cx="10435625" cy="5178976"/>
          </a:xfrm>
          <a:prstGeom prst="rect">
            <a:avLst/>
          </a:prstGeom>
          <a:noFill/>
          <a:ln>
            <a:noFill/>
          </a:ln>
        </p:spPr>
      </p:pic>
      <p:sp>
        <p:nvSpPr>
          <p:cNvPr id="764" name="Google Shape;764;g3285c3857bd_0_134"/>
          <p:cNvSpPr txBox="1"/>
          <p:nvPr>
            <p:ph idx="4294967295" type="ctrTitle"/>
          </p:nvPr>
        </p:nvSpPr>
        <p:spPr>
          <a:xfrm>
            <a:off x="983825" y="245725"/>
            <a:ext cx="80007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Harris Corner Detector- Numericals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3285c3857bd_0_141"/>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771" name="Google Shape;771;g3285c3857bd_0_141"/>
          <p:cNvSpPr txBox="1"/>
          <p:nvPr>
            <p:ph idx="4294967295" type="ctrTitle"/>
          </p:nvPr>
        </p:nvSpPr>
        <p:spPr>
          <a:xfrm>
            <a:off x="983825" y="245725"/>
            <a:ext cx="80007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Harris Corner Detector- Numericals</a:t>
            </a:r>
            <a:endParaRPr/>
          </a:p>
        </p:txBody>
      </p:sp>
      <p:pic>
        <p:nvPicPr>
          <p:cNvPr id="772" name="Google Shape;772;g3285c3857bd_0_141"/>
          <p:cNvPicPr preferRelativeResize="0"/>
          <p:nvPr/>
        </p:nvPicPr>
        <p:blipFill>
          <a:blip r:embed="rId3">
            <a:alphaModFix/>
          </a:blip>
          <a:stretch>
            <a:fillRect/>
          </a:stretch>
        </p:blipFill>
        <p:spPr>
          <a:xfrm>
            <a:off x="2851900" y="1012750"/>
            <a:ext cx="5926361" cy="577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3285c3857bd_0_148"/>
          <p:cNvSpPr txBox="1"/>
          <p:nvPr>
            <p:ph type="title"/>
          </p:nvPr>
        </p:nvSpPr>
        <p:spPr>
          <a:xfrm>
            <a:off x="711200" y="-127000"/>
            <a:ext cx="9732000" cy="1569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12700" rtl="0" algn="l">
              <a:spcBef>
                <a:spcPts val="0"/>
              </a:spcBef>
              <a:spcAft>
                <a:spcPts val="0"/>
              </a:spcAft>
              <a:buClr>
                <a:schemeClr val="dk1"/>
              </a:buClr>
              <a:buSzPts val="1400"/>
              <a:buFont typeface="Arial"/>
              <a:buNone/>
            </a:pPr>
            <a:r>
              <a:rPr lang="en-US"/>
              <a:t>Harris Corner Detector- Numericals (contd..)</a:t>
            </a:r>
            <a:endParaRPr/>
          </a:p>
          <a:p>
            <a:pPr indent="0" lvl="0" marL="0" rtl="0" algn="l">
              <a:spcBef>
                <a:spcPts val="0"/>
              </a:spcBef>
              <a:spcAft>
                <a:spcPts val="0"/>
              </a:spcAft>
              <a:buNone/>
            </a:pPr>
            <a:r>
              <a:t/>
            </a:r>
            <a:endParaRPr/>
          </a:p>
        </p:txBody>
      </p:sp>
      <p:sp>
        <p:nvSpPr>
          <p:cNvPr id="779" name="Google Shape;779;g3285c3857bd_0_148"/>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780" name="Google Shape;780;g3285c3857bd_0_148"/>
          <p:cNvPicPr preferRelativeResize="0"/>
          <p:nvPr/>
        </p:nvPicPr>
        <p:blipFill>
          <a:blip r:embed="rId3">
            <a:alphaModFix/>
          </a:blip>
          <a:stretch>
            <a:fillRect/>
          </a:stretch>
        </p:blipFill>
        <p:spPr>
          <a:xfrm>
            <a:off x="152400" y="1072100"/>
            <a:ext cx="11887198" cy="426640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aec46638a1_0_486"/>
          <p:cNvSpPr txBox="1"/>
          <p:nvPr>
            <p:ph type="title"/>
          </p:nvPr>
        </p:nvSpPr>
        <p:spPr>
          <a:xfrm>
            <a:off x="965200" y="2565400"/>
            <a:ext cx="101769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Histogram of Oriented Gradients (HOG)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3285c3857bd_0_0"/>
          <p:cNvSpPr txBox="1"/>
          <p:nvPr>
            <p:ph type="title"/>
          </p:nvPr>
        </p:nvSpPr>
        <p:spPr>
          <a:xfrm>
            <a:off x="724000" y="205650"/>
            <a:ext cx="111393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Histogram of Oriented Gradients (HOG) – An Introduction</a:t>
            </a:r>
            <a:endParaRPr/>
          </a:p>
        </p:txBody>
      </p:sp>
      <p:sp>
        <p:nvSpPr>
          <p:cNvPr id="792" name="Google Shape;792;g3285c3857bd_0_0"/>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793" name="Google Shape;793;g3285c3857bd_0_0"/>
          <p:cNvSpPr txBox="1"/>
          <p:nvPr/>
        </p:nvSpPr>
        <p:spPr>
          <a:xfrm>
            <a:off x="1049150" y="1433000"/>
            <a:ext cx="10366500" cy="252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100">
                <a:solidFill>
                  <a:schemeClr val="dk1"/>
                </a:solidFill>
              </a:rPr>
              <a:t>What is HOG?</a:t>
            </a:r>
            <a:endParaRPr b="1" sz="2100">
              <a:solidFill>
                <a:schemeClr val="dk1"/>
              </a:solidFill>
            </a:endParaRPr>
          </a:p>
          <a:p>
            <a:pPr indent="-361950" lvl="0" marL="457200" rtl="0" algn="l">
              <a:lnSpc>
                <a:spcPct val="115000"/>
              </a:lnSpc>
              <a:spcBef>
                <a:spcPts val="1200"/>
              </a:spcBef>
              <a:spcAft>
                <a:spcPts val="0"/>
              </a:spcAft>
              <a:buClr>
                <a:schemeClr val="dk1"/>
              </a:buClr>
              <a:buSzPts val="2100"/>
              <a:buChar char="●"/>
            </a:pPr>
            <a:r>
              <a:rPr b="1" lang="en-US" sz="2100">
                <a:solidFill>
                  <a:schemeClr val="dk1"/>
                </a:solidFill>
              </a:rPr>
              <a:t>HOG</a:t>
            </a:r>
            <a:r>
              <a:rPr lang="en-US" sz="2100">
                <a:solidFill>
                  <a:schemeClr val="dk1"/>
                </a:solidFill>
              </a:rPr>
              <a:t> is a feature descriptor used in </a:t>
            </a:r>
            <a:r>
              <a:rPr b="1" lang="en-US" sz="2100">
                <a:solidFill>
                  <a:schemeClr val="dk1"/>
                </a:solidFill>
              </a:rPr>
              <a:t>image processing</a:t>
            </a:r>
            <a:r>
              <a:rPr lang="en-US" sz="2100">
                <a:solidFill>
                  <a:schemeClr val="dk1"/>
                </a:solidFill>
              </a:rPr>
              <a:t> and </a:t>
            </a:r>
            <a:r>
              <a:rPr b="1" lang="en-US" sz="2100">
                <a:solidFill>
                  <a:schemeClr val="dk1"/>
                </a:solidFill>
              </a:rPr>
              <a:t>computer vision</a:t>
            </a:r>
            <a:r>
              <a:rPr lang="en-US" sz="2100">
                <a:solidFill>
                  <a:schemeClr val="dk1"/>
                </a:solidFill>
              </a:rPr>
              <a:t> for object detection.</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It captures the </a:t>
            </a:r>
            <a:r>
              <a:rPr b="1" lang="en-US" sz="2100">
                <a:solidFill>
                  <a:schemeClr val="dk1"/>
                </a:solidFill>
              </a:rPr>
              <a:t>gradient orientation</a:t>
            </a:r>
            <a:r>
              <a:rPr lang="en-US" sz="2100">
                <a:solidFill>
                  <a:schemeClr val="dk1"/>
                </a:solidFill>
              </a:rPr>
              <a:t> (or edge direction) of local regions in an image, providing a representation that can be used to recognize patterns and objects.</a:t>
            </a:r>
            <a:endParaRPr sz="2100">
              <a:solidFill>
                <a:schemeClr val="dk1"/>
              </a:solidFill>
            </a:endParaRPr>
          </a:p>
        </p:txBody>
      </p:sp>
      <p:pic>
        <p:nvPicPr>
          <p:cNvPr id="794" name="Google Shape;794;g3285c3857bd_0_0"/>
          <p:cNvPicPr preferRelativeResize="0"/>
          <p:nvPr/>
        </p:nvPicPr>
        <p:blipFill>
          <a:blip r:embed="rId3">
            <a:alphaModFix/>
          </a:blip>
          <a:stretch>
            <a:fillRect/>
          </a:stretch>
        </p:blipFill>
        <p:spPr>
          <a:xfrm>
            <a:off x="1280825" y="3953600"/>
            <a:ext cx="3284345" cy="2768775"/>
          </a:xfrm>
          <a:prstGeom prst="rect">
            <a:avLst/>
          </a:prstGeom>
          <a:noFill/>
          <a:ln>
            <a:noFill/>
          </a:ln>
        </p:spPr>
      </p:pic>
      <p:pic>
        <p:nvPicPr>
          <p:cNvPr id="795" name="Google Shape;795;g3285c3857bd_0_0"/>
          <p:cNvPicPr preferRelativeResize="0"/>
          <p:nvPr/>
        </p:nvPicPr>
        <p:blipFill>
          <a:blip r:embed="rId4">
            <a:alphaModFix/>
          </a:blip>
          <a:stretch>
            <a:fillRect/>
          </a:stretch>
        </p:blipFill>
        <p:spPr>
          <a:xfrm>
            <a:off x="6625451" y="3754875"/>
            <a:ext cx="3587350" cy="2847225"/>
          </a:xfrm>
          <a:prstGeom prst="rect">
            <a:avLst/>
          </a:prstGeom>
          <a:noFill/>
          <a:ln>
            <a:noFill/>
          </a:ln>
        </p:spPr>
      </p:pic>
      <p:sp>
        <p:nvSpPr>
          <p:cNvPr id="796" name="Google Shape;796;g3285c3857bd_0_0"/>
          <p:cNvSpPr txBox="1"/>
          <p:nvPr/>
        </p:nvSpPr>
        <p:spPr>
          <a:xfrm>
            <a:off x="4640863" y="5546650"/>
            <a:ext cx="190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https://www.youtube.com/watch?v=5nZGnYPyKLU</a:t>
            </a:r>
            <a:endParaRPr/>
          </a:p>
        </p:txBody>
      </p:sp>
      <p:sp>
        <p:nvSpPr>
          <p:cNvPr id="797" name="Google Shape;797;g3285c3857bd_0_0"/>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2217f5b007_0_1"/>
          <p:cNvSpPr txBox="1"/>
          <p:nvPr>
            <p:ph type="title"/>
          </p:nvPr>
        </p:nvSpPr>
        <p:spPr>
          <a:xfrm>
            <a:off x="609600" y="274637"/>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Applications of Corner Detection</a:t>
            </a:r>
            <a:endParaRPr/>
          </a:p>
        </p:txBody>
      </p:sp>
      <p:sp>
        <p:nvSpPr>
          <p:cNvPr id="340" name="Google Shape;340;g32217f5b007_0_1"/>
          <p:cNvSpPr txBox="1"/>
          <p:nvPr>
            <p:ph idx="1" type="body"/>
          </p:nvPr>
        </p:nvSpPr>
        <p:spPr>
          <a:xfrm>
            <a:off x="609600" y="1600200"/>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Object Recognition</a:t>
            </a:r>
            <a:r>
              <a:rPr lang="en-US" sz="1400">
                <a:latin typeface="Arial"/>
                <a:ea typeface="Arial"/>
                <a:cs typeface="Arial"/>
                <a:sym typeface="Arial"/>
              </a:rPr>
              <a:t>: Corners provide unique, stable features that help in identifying and recognizing objects within an image. These features are used in object recognition algorithms, particularly in applications like facial recognition, logo detection, and tracking specific items.</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Image Matching</a:t>
            </a:r>
            <a:r>
              <a:rPr lang="en-US" sz="1400">
                <a:latin typeface="Arial"/>
                <a:ea typeface="Arial"/>
                <a:cs typeface="Arial"/>
                <a:sym typeface="Arial"/>
              </a:rPr>
              <a:t>: Corners are used for matching images in different conditions, such as rotation, scaling, or changes in viewpoint. They are helpful in tasks like panorama stitching, where different images are aligned to form a larger image.</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Feature Tracking</a:t>
            </a:r>
            <a:r>
              <a:rPr lang="en-US" sz="1400">
                <a:latin typeface="Arial"/>
                <a:ea typeface="Arial"/>
                <a:cs typeface="Arial"/>
                <a:sym typeface="Arial"/>
              </a:rPr>
              <a:t>: In video or motion analysis, corner points are tracked over time to follow the movement of objects or parts of an image. This is used in optical flow estimation, motion tracking, and dynamic scene analysis.</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Camera Calibration</a:t>
            </a:r>
            <a:r>
              <a:rPr lang="en-US" sz="1400">
                <a:latin typeface="Arial"/>
                <a:ea typeface="Arial"/>
                <a:cs typeface="Arial"/>
                <a:sym typeface="Arial"/>
              </a:rPr>
              <a:t>: Corner detection is used in the calibration of cameras, where the 2D positions of known 3D points (like the corners of a checkerboard) are used to compute the intrinsic and extrinsic parameters of the camera.</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3D Reconstruction</a:t>
            </a:r>
            <a:r>
              <a:rPr lang="en-US" sz="1400">
                <a:latin typeface="Arial"/>
                <a:ea typeface="Arial"/>
                <a:cs typeface="Arial"/>
                <a:sym typeface="Arial"/>
              </a:rPr>
              <a:t>: In stereo vision, corners are crucial for estimating depth information from multiple views. Correspondences between corner points in different views are used to reconstruct the 3D geometry of objects.</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Robotics and Navigation</a:t>
            </a:r>
            <a:r>
              <a:rPr lang="en-US" sz="1400">
                <a:latin typeface="Arial"/>
                <a:ea typeface="Arial"/>
                <a:cs typeface="Arial"/>
                <a:sym typeface="Arial"/>
              </a:rPr>
              <a:t>: Robots use corner detection for feature-based localization and mapping, as well as obstacle detection and avoidance. By identifying corners in the environment, a robot can navigate or map its surroundings effectively.</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Augmented Reality (AR)</a:t>
            </a:r>
            <a:r>
              <a:rPr lang="en-US" sz="1400">
                <a:latin typeface="Arial"/>
                <a:ea typeface="Arial"/>
                <a:cs typeface="Arial"/>
                <a:sym typeface="Arial"/>
              </a:rPr>
              <a:t>: In AR applications, corner detection helps track physical objects or surfaces in real-time to overlay digital content accurately. For example, detecting corners on a table to place virtual objects in a scene.</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Document Analysis and OCR</a:t>
            </a:r>
            <a:r>
              <a:rPr lang="en-US" sz="1400">
                <a:latin typeface="Arial"/>
                <a:ea typeface="Arial"/>
                <a:cs typeface="Arial"/>
                <a:sym typeface="Arial"/>
              </a:rPr>
              <a:t>: In optical character recognition (OCR), corners of text blocks or documents help segment the text and identify the structure of the page, improving text extraction accuracy.</a:t>
            </a:r>
            <a:endParaRPr sz="1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400">
                <a:latin typeface="Arial"/>
                <a:ea typeface="Arial"/>
                <a:cs typeface="Arial"/>
                <a:sym typeface="Arial"/>
              </a:rPr>
              <a:t>Video Compression</a:t>
            </a:r>
            <a:r>
              <a:rPr lang="en-US" sz="1400">
                <a:latin typeface="Arial"/>
                <a:ea typeface="Arial"/>
                <a:cs typeface="Arial"/>
                <a:sym typeface="Arial"/>
              </a:rPr>
              <a:t>: Corner detection helps in compressing video data by focusing on the movement of key features (like corners) rather than entire frames, reducing redundancy in video encoding.</a:t>
            </a:r>
            <a:endParaRPr sz="1400">
              <a:latin typeface="Arial"/>
              <a:ea typeface="Arial"/>
              <a:cs typeface="Arial"/>
              <a:sym typeface="Arial"/>
            </a:endParaRPr>
          </a:p>
          <a:p>
            <a:pPr indent="0" lvl="0" marL="0" rtl="0" algn="l">
              <a:spcBef>
                <a:spcPts val="360"/>
              </a:spcBef>
              <a:spcAft>
                <a:spcPts val="0"/>
              </a:spcAft>
              <a:buNone/>
            </a:pPr>
            <a:r>
              <a:rPr b="1" lang="en-US" sz="1400">
                <a:latin typeface="Arial"/>
                <a:ea typeface="Arial"/>
                <a:cs typeface="Arial"/>
                <a:sym typeface="Arial"/>
              </a:rPr>
              <a:t>Motion Analysis</a:t>
            </a:r>
            <a:r>
              <a:rPr lang="en-US" sz="1400">
                <a:latin typeface="Arial"/>
                <a:ea typeface="Arial"/>
                <a:cs typeface="Arial"/>
                <a:sym typeface="Arial"/>
              </a:rPr>
              <a:t>: In sports or surveillance, corner detection can be used to track significant changes in object motion, such as identifying player movements or vehicles in traffic analysis.</a:t>
            </a:r>
            <a:endParaRPr sz="3100"/>
          </a:p>
        </p:txBody>
      </p:sp>
      <p:sp>
        <p:nvSpPr>
          <p:cNvPr id="341" name="Google Shape;341;g32217f5b007_0_1"/>
          <p:cNvSpPr txBox="1"/>
          <p:nvPr>
            <p:ph idx="12" type="sldNum"/>
          </p:nvPr>
        </p:nvSpPr>
        <p:spPr>
          <a:xfrm>
            <a:off x="8737600" y="6245225"/>
            <a:ext cx="28449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285c3857bd_0_11"/>
          <p:cNvSpPr txBox="1"/>
          <p:nvPr>
            <p:ph type="title"/>
          </p:nvPr>
        </p:nvSpPr>
        <p:spPr>
          <a:xfrm>
            <a:off x="698400" y="256825"/>
            <a:ext cx="77823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Applications of HOG</a:t>
            </a:r>
            <a:endParaRPr/>
          </a:p>
        </p:txBody>
      </p:sp>
      <p:sp>
        <p:nvSpPr>
          <p:cNvPr id="804" name="Google Shape;804;g3285c3857bd_0_11"/>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805" name="Google Shape;805;g3285c3857bd_0_11"/>
          <p:cNvSpPr txBox="1"/>
          <p:nvPr/>
        </p:nvSpPr>
        <p:spPr>
          <a:xfrm>
            <a:off x="1113125" y="1192150"/>
            <a:ext cx="4864500" cy="5522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Feature Extraction: </a:t>
            </a:r>
            <a:r>
              <a:rPr lang="en-US" sz="1900">
                <a:solidFill>
                  <a:schemeClr val="dk1"/>
                </a:solidFill>
              </a:rPr>
              <a:t>from image data</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Object Detection</a:t>
            </a:r>
            <a:r>
              <a:rPr lang="en-US" sz="1900">
                <a:solidFill>
                  <a:schemeClr val="dk1"/>
                </a:solidFill>
              </a:rPr>
              <a:t>: HOG features are commonly used in human detection (e.g., detecting pedestrians) and other object detection tasks.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Image Classification</a:t>
            </a:r>
            <a:r>
              <a:rPr lang="en-US" sz="1900">
                <a:solidFill>
                  <a:schemeClr val="dk1"/>
                </a:solidFill>
              </a:rPr>
              <a:t>: HOG can be used as input to classifiers such as </a:t>
            </a:r>
            <a:r>
              <a:rPr b="1" lang="en-US" sz="1900">
                <a:solidFill>
                  <a:schemeClr val="dk1"/>
                </a:solidFill>
              </a:rPr>
              <a:t>SVM</a:t>
            </a:r>
            <a:r>
              <a:rPr lang="en-US" sz="1900">
                <a:solidFill>
                  <a:schemeClr val="dk1"/>
                </a:solidFill>
              </a:rPr>
              <a:t> (Support Vector Machine) to recognize specific objects.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Face Recognition</a:t>
            </a:r>
            <a:r>
              <a:rPr lang="en-US" sz="1900">
                <a:solidFill>
                  <a:schemeClr val="dk1"/>
                </a:solidFill>
              </a:rPr>
              <a:t>: HOG features can aid in facial feature detection by capturing relevant edge and texture information.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Surveillance Systems</a:t>
            </a:r>
            <a:r>
              <a:rPr lang="en-US" sz="1900">
                <a:solidFill>
                  <a:schemeClr val="dk1"/>
                </a:solidFill>
              </a:rPr>
              <a:t>: Used in video surveillance for detecting objects, pedestrians, or vehicles.</a:t>
            </a:r>
            <a:endParaRPr sz="1900">
              <a:solidFill>
                <a:schemeClr val="dk1"/>
              </a:solidFill>
            </a:endParaRPr>
          </a:p>
        </p:txBody>
      </p:sp>
      <p:pic>
        <p:nvPicPr>
          <p:cNvPr id="806" name="Google Shape;806;g3285c3857bd_0_11"/>
          <p:cNvPicPr preferRelativeResize="0"/>
          <p:nvPr/>
        </p:nvPicPr>
        <p:blipFill>
          <a:blip r:embed="rId3">
            <a:alphaModFix/>
          </a:blip>
          <a:stretch>
            <a:fillRect/>
          </a:stretch>
        </p:blipFill>
        <p:spPr>
          <a:xfrm>
            <a:off x="6130025" y="932425"/>
            <a:ext cx="5909576" cy="4114542"/>
          </a:xfrm>
          <a:prstGeom prst="rect">
            <a:avLst/>
          </a:prstGeom>
          <a:noFill/>
          <a:ln>
            <a:noFill/>
          </a:ln>
        </p:spPr>
      </p:pic>
      <p:sp>
        <p:nvSpPr>
          <p:cNvPr id="807" name="Google Shape;807;g3285c3857bd_0_11"/>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2aec46638a1_0_490"/>
          <p:cNvSpPr txBox="1"/>
          <p:nvPr>
            <p:ph type="title"/>
          </p:nvPr>
        </p:nvSpPr>
        <p:spPr>
          <a:xfrm>
            <a:off x="711200" y="-127000"/>
            <a:ext cx="7782300" cy="856800"/>
          </a:xfrm>
          <a:prstGeom prst="rect">
            <a:avLst/>
          </a:prstGeom>
          <a:noFill/>
          <a:ln>
            <a:noFill/>
          </a:ln>
        </p:spPr>
        <p:txBody>
          <a:bodyPr anchorCtr="0" anchor="t" bIns="0" lIns="0" spcFirstLastPara="1" rIns="0" wrap="square" tIns="330200">
            <a:spAutoFit/>
          </a:bodyPr>
          <a:lstStyle/>
          <a:p>
            <a:pPr indent="0" lvl="0" marL="203200" rtl="0" algn="l">
              <a:lnSpc>
                <a:spcPct val="100000"/>
              </a:lnSpc>
              <a:spcBef>
                <a:spcPts val="0"/>
              </a:spcBef>
              <a:spcAft>
                <a:spcPts val="0"/>
              </a:spcAft>
              <a:buSzPts val="1400"/>
              <a:buNone/>
            </a:pPr>
            <a:r>
              <a:rPr lang="en-US"/>
              <a:t>Key Concepts</a:t>
            </a:r>
            <a:endParaRPr/>
          </a:p>
        </p:txBody>
      </p:sp>
      <p:sp>
        <p:nvSpPr>
          <p:cNvPr id="813" name="Google Shape;813;g2aec46638a1_0_490"/>
          <p:cNvSpPr txBox="1"/>
          <p:nvPr/>
        </p:nvSpPr>
        <p:spPr>
          <a:xfrm>
            <a:off x="965200" y="914400"/>
            <a:ext cx="10514400" cy="4795200"/>
          </a:xfrm>
          <a:prstGeom prst="rect">
            <a:avLst/>
          </a:prstGeom>
          <a:noFill/>
          <a:ln>
            <a:noFill/>
          </a:ln>
        </p:spPr>
        <p:txBody>
          <a:bodyPr anchorCtr="0" anchor="t" bIns="0" lIns="0" spcFirstLastPara="1" rIns="0" wrap="square" tIns="12700">
            <a:spAutoFit/>
          </a:bodyPr>
          <a:lstStyle/>
          <a:p>
            <a:pPr indent="-100965" lvl="0" marL="291465" rtl="0" algn="l">
              <a:spcBef>
                <a:spcPts val="0"/>
              </a:spcBef>
              <a:spcAft>
                <a:spcPts val="0"/>
              </a:spcAft>
              <a:buNone/>
            </a:pPr>
            <a:r>
              <a:rPr b="1" lang="en-US" sz="2300">
                <a:solidFill>
                  <a:schemeClr val="dk1"/>
                </a:solidFill>
              </a:rPr>
              <a:t>Gradient</a:t>
            </a:r>
            <a:r>
              <a:rPr lang="en-US" sz="2300">
                <a:solidFill>
                  <a:schemeClr val="dk1"/>
                </a:solidFill>
              </a:rPr>
              <a:t>: Measures the intensity change in an image. The gradient direction indicates the edge direction.</a:t>
            </a:r>
            <a:endParaRPr sz="2300">
              <a:solidFill>
                <a:schemeClr val="dk1"/>
              </a:solidFill>
            </a:endParaRPr>
          </a:p>
          <a:p>
            <a:pPr indent="-100965" lvl="0" marL="291465" rtl="0" algn="l">
              <a:spcBef>
                <a:spcPts val="0"/>
              </a:spcBef>
              <a:spcAft>
                <a:spcPts val="0"/>
              </a:spcAft>
              <a:buNone/>
            </a:pPr>
            <a:r>
              <a:t/>
            </a:r>
            <a:endParaRPr sz="2300">
              <a:solidFill>
                <a:schemeClr val="dk1"/>
              </a:solidFill>
            </a:endParaRPr>
          </a:p>
          <a:p>
            <a:pPr indent="-100965" lvl="0" marL="291465" rtl="0" algn="l">
              <a:spcBef>
                <a:spcPts val="0"/>
              </a:spcBef>
              <a:spcAft>
                <a:spcPts val="0"/>
              </a:spcAft>
              <a:buNone/>
            </a:pPr>
            <a:r>
              <a:rPr b="1" lang="en-US" sz="2300">
                <a:solidFill>
                  <a:schemeClr val="dk1"/>
                </a:solidFill>
              </a:rPr>
              <a:t>Cells &amp; Blocks</a:t>
            </a:r>
            <a:r>
              <a:rPr lang="en-US" sz="2300">
                <a:solidFill>
                  <a:schemeClr val="dk1"/>
                </a:solidFill>
              </a:rPr>
              <a:t>:</a:t>
            </a:r>
            <a:endParaRPr sz="2300">
              <a:solidFill>
                <a:schemeClr val="dk1"/>
              </a:solidFill>
            </a:endParaRPr>
          </a:p>
          <a:p>
            <a:pPr indent="-374650" lvl="0" marL="457200" rtl="0" algn="l">
              <a:lnSpc>
                <a:spcPct val="115000"/>
              </a:lnSpc>
              <a:spcBef>
                <a:spcPts val="1200"/>
              </a:spcBef>
              <a:spcAft>
                <a:spcPts val="0"/>
              </a:spcAft>
              <a:buClr>
                <a:schemeClr val="dk1"/>
              </a:buClr>
              <a:buSzPts val="2300"/>
              <a:buChar char="●"/>
            </a:pPr>
            <a:r>
              <a:rPr lang="en-US" sz="2300">
                <a:solidFill>
                  <a:schemeClr val="dk1"/>
                </a:solidFill>
              </a:rPr>
              <a:t>The image is divided into small </a:t>
            </a:r>
            <a:r>
              <a:rPr b="1" lang="en-US" sz="2300">
                <a:solidFill>
                  <a:schemeClr val="dk1"/>
                </a:solidFill>
              </a:rPr>
              <a:t>cells</a:t>
            </a:r>
            <a:r>
              <a:rPr lang="en-US" sz="2300">
                <a:solidFill>
                  <a:schemeClr val="dk1"/>
                </a:solidFill>
              </a:rPr>
              <a:t> (typically 8x8 pixels), and gradients are computed within these cells.</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These cells are grouped into </a:t>
            </a:r>
            <a:r>
              <a:rPr b="1" lang="en-US" sz="2300">
                <a:solidFill>
                  <a:schemeClr val="dk1"/>
                </a:solidFill>
              </a:rPr>
              <a:t>blocks</a:t>
            </a:r>
            <a:r>
              <a:rPr lang="en-US" sz="2300">
                <a:solidFill>
                  <a:schemeClr val="dk1"/>
                </a:solidFill>
              </a:rPr>
              <a:t> (typically 2x2 cells) for normalization, which helps reduce the effect of lighting variations.</a:t>
            </a:r>
            <a:endParaRPr sz="2300">
              <a:solidFill>
                <a:schemeClr val="dk1"/>
              </a:solidFill>
            </a:endParaRPr>
          </a:p>
          <a:p>
            <a:pPr indent="0" lvl="0" marL="0" rtl="0" algn="l">
              <a:lnSpc>
                <a:spcPct val="115000"/>
              </a:lnSpc>
              <a:spcBef>
                <a:spcPts val="1200"/>
              </a:spcBef>
              <a:spcAft>
                <a:spcPts val="0"/>
              </a:spcAft>
              <a:buNone/>
            </a:pPr>
            <a:r>
              <a:rPr b="1" lang="en-US" sz="2300">
                <a:solidFill>
                  <a:schemeClr val="dk1"/>
                </a:solidFill>
              </a:rPr>
              <a:t>Orientation Histograms</a:t>
            </a:r>
            <a:r>
              <a:rPr lang="en-US" sz="2300">
                <a:solidFill>
                  <a:schemeClr val="dk1"/>
                </a:solidFill>
              </a:rPr>
              <a:t>: For each cell, a histogram of gradient directions is created, capturing the distribution of edge directions.</a:t>
            </a:r>
            <a:endParaRPr sz="2300">
              <a:solidFill>
                <a:schemeClr val="dk1"/>
              </a:solidFill>
            </a:endParaRPr>
          </a:p>
          <a:p>
            <a:pPr indent="0" lvl="0" marL="457200" marR="0" rtl="0" algn="l">
              <a:lnSpc>
                <a:spcPct val="100000"/>
              </a:lnSpc>
              <a:spcBef>
                <a:spcPts val="0"/>
              </a:spcBef>
              <a:spcAft>
                <a:spcPts val="0"/>
              </a:spcAft>
              <a:buNone/>
            </a:pPr>
            <a:r>
              <a:t/>
            </a:r>
            <a:endParaRPr sz="4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aec46638a1_0_495"/>
          <p:cNvSpPr txBox="1"/>
          <p:nvPr>
            <p:ph type="title"/>
          </p:nvPr>
        </p:nvSpPr>
        <p:spPr>
          <a:xfrm>
            <a:off x="711200" y="-127000"/>
            <a:ext cx="7782300" cy="856800"/>
          </a:xfrm>
          <a:prstGeom prst="rect">
            <a:avLst/>
          </a:prstGeom>
          <a:noFill/>
          <a:ln>
            <a:noFill/>
          </a:ln>
        </p:spPr>
        <p:txBody>
          <a:bodyPr anchorCtr="0" anchor="t" bIns="0" lIns="0" spcFirstLastPara="1" rIns="0" wrap="square" tIns="330200">
            <a:spAutoFit/>
          </a:bodyPr>
          <a:lstStyle/>
          <a:p>
            <a:pPr indent="0" lvl="0" marL="203200" rtl="0" algn="l">
              <a:lnSpc>
                <a:spcPct val="100000"/>
              </a:lnSpc>
              <a:spcBef>
                <a:spcPts val="0"/>
              </a:spcBef>
              <a:spcAft>
                <a:spcPts val="0"/>
              </a:spcAft>
              <a:buSzPts val="1400"/>
              <a:buNone/>
            </a:pPr>
            <a:r>
              <a:rPr lang="en-US"/>
              <a:t>Steps</a:t>
            </a:r>
            <a:endParaRPr/>
          </a:p>
        </p:txBody>
      </p:sp>
      <p:sp>
        <p:nvSpPr>
          <p:cNvPr id="819" name="Google Shape;819;g2aec46638a1_0_495"/>
          <p:cNvSpPr txBox="1"/>
          <p:nvPr/>
        </p:nvSpPr>
        <p:spPr>
          <a:xfrm>
            <a:off x="965200" y="927100"/>
            <a:ext cx="9859500" cy="4633200"/>
          </a:xfrm>
          <a:prstGeom prst="rect">
            <a:avLst/>
          </a:prstGeom>
          <a:noFill/>
          <a:ln>
            <a:noFill/>
          </a:ln>
        </p:spPr>
        <p:txBody>
          <a:bodyPr anchorCtr="0" anchor="t" bIns="0" lIns="0" spcFirstLastPara="1" rIns="0" wrap="square" tIns="12700">
            <a:spAutoFit/>
          </a:bodyPr>
          <a:lstStyle/>
          <a:p>
            <a:pPr indent="-201295" lvl="0" marL="21399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Find horizontal and vertical gradients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Gradient Magnitude and orientations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Use a patch of 64 x 128</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Divide the image into blocks of 8 x 8 cells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Slide over 2 x 2 block cells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86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929639" rtl="0" algn="l">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Quantize the gradient orientation into 9 bins by gradient magnitude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01295" lvl="0" marL="213995" marR="5080" rtl="0" algn="l">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Concatenate histograms into a feature of : 15 x 7 x 4 x 9 = 3780 	dimensions.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aec46638a1_0_500"/>
          <p:cNvSpPr txBox="1"/>
          <p:nvPr/>
        </p:nvSpPr>
        <p:spPr>
          <a:xfrm>
            <a:off x="2782072" y="2169170"/>
            <a:ext cx="389700" cy="428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g</a:t>
            </a:r>
            <a:r>
              <a:rPr b="0" baseline="-25000" i="1" lang="en-US" sz="2700" u="none" cap="none" strike="noStrike">
                <a:solidFill>
                  <a:srgbClr val="000000"/>
                </a:solidFill>
                <a:latin typeface="Times New Roman"/>
                <a:ea typeface="Times New Roman"/>
                <a:cs typeface="Times New Roman"/>
                <a:sym typeface="Times New Roman"/>
              </a:rPr>
              <a:t>x</a:t>
            </a:r>
            <a:endParaRPr b="0" baseline="-25000" i="0" sz="2700" u="none" cap="none" strike="noStrike">
              <a:solidFill>
                <a:srgbClr val="000000"/>
              </a:solidFill>
              <a:latin typeface="Times New Roman"/>
              <a:ea typeface="Times New Roman"/>
              <a:cs typeface="Times New Roman"/>
              <a:sym typeface="Times New Roman"/>
            </a:endParaRPr>
          </a:p>
        </p:txBody>
      </p:sp>
      <p:sp>
        <p:nvSpPr>
          <p:cNvPr id="825" name="Google Shape;825;g2aec46638a1_0_500"/>
          <p:cNvSpPr txBox="1"/>
          <p:nvPr/>
        </p:nvSpPr>
        <p:spPr>
          <a:xfrm>
            <a:off x="1282672" y="2392912"/>
            <a:ext cx="2337600" cy="428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Lucida Sans"/>
                <a:ea typeface="Lucida Sans"/>
                <a:cs typeface="Lucida Sans"/>
                <a:sym typeface="Lucida Sans"/>
              </a:rPr>
              <a:t>∇</a:t>
            </a:r>
            <a:r>
              <a:rPr b="0" i="1" lang="en-US" sz="1800" u="none" cap="none" strike="noStrike">
                <a:solidFill>
                  <a:srgbClr val="000000"/>
                </a:solidFill>
                <a:latin typeface="Times New Roman"/>
                <a:ea typeface="Times New Roman"/>
                <a:cs typeface="Times New Roman"/>
                <a:sym typeface="Times New Roman"/>
              </a:rPr>
              <a:t>f </a:t>
            </a:r>
            <a:r>
              <a:rPr b="0" i="0" lang="en-US" sz="1800" u="none" cap="none" strike="noStrike">
                <a:solidFill>
                  <a:srgbClr val="000000"/>
                </a:solidFill>
                <a:latin typeface="Cambria"/>
                <a:ea typeface="Cambria"/>
                <a:cs typeface="Cambria"/>
                <a:sym typeface="Cambria"/>
              </a:rPr>
              <a:t>(</a:t>
            </a:r>
            <a:r>
              <a:rPr b="0" i="1" lang="en-US" sz="1800" u="none" cap="none" strike="noStrike">
                <a:solidFill>
                  <a:srgbClr val="000000"/>
                </a:solidFill>
                <a:latin typeface="Times New Roman"/>
                <a:ea typeface="Times New Roman"/>
                <a:cs typeface="Times New Roman"/>
                <a:sym typeface="Times New Roman"/>
              </a:rPr>
              <a:t>x</a:t>
            </a: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y</a:t>
            </a:r>
            <a:r>
              <a:rPr b="0" i="0" lang="en-US" sz="1800" u="none" cap="none" strike="noStrike">
                <a:solidFill>
                  <a:srgbClr val="000000"/>
                </a:solidFill>
                <a:latin typeface="Cambria"/>
                <a:ea typeface="Cambria"/>
                <a:cs typeface="Cambria"/>
                <a:sym typeface="Cambria"/>
              </a:rPr>
              <a:t>) = </a:t>
            </a:r>
            <a:r>
              <a:rPr b="0" baseline="-25000" i="0" lang="en-US" sz="2700" u="none" cap="none" strike="noStrike">
                <a:solidFill>
                  <a:srgbClr val="000000"/>
                </a:solidFill>
                <a:latin typeface="Arial"/>
                <a:ea typeface="Arial"/>
                <a:cs typeface="Arial"/>
                <a:sym typeface="Arial"/>
              </a:rPr>
              <a:t>[</a:t>
            </a:r>
            <a:r>
              <a:rPr b="0" baseline="-25000" i="1" lang="en-US" sz="2700" u="none" cap="none" strike="noStrike">
                <a:solidFill>
                  <a:srgbClr val="000000"/>
                </a:solidFill>
                <a:latin typeface="Times New Roman"/>
                <a:ea typeface="Times New Roman"/>
                <a:cs typeface="Times New Roman"/>
                <a:sym typeface="Times New Roman"/>
              </a:rPr>
              <a:t>gy</a:t>
            </a:r>
            <a:r>
              <a:rPr b="0" baseline="-25000" i="0" lang="en-US" sz="2700" u="none" cap="none" strike="noStrike">
                <a:solidFill>
                  <a:srgbClr val="000000"/>
                </a:solidFill>
                <a:latin typeface="Arial"/>
                <a:ea typeface="Arial"/>
                <a:cs typeface="Arial"/>
                <a:sym typeface="Arial"/>
              </a:rPr>
              <a:t>] </a:t>
            </a:r>
            <a:r>
              <a:rPr b="0" i="0" lang="en-US" sz="1800" u="none" cap="none" strike="noStrike">
                <a:solidFill>
                  <a:srgbClr val="000000"/>
                </a:solidFill>
                <a:latin typeface="Cambria"/>
                <a:ea typeface="Cambria"/>
                <a:cs typeface="Cambria"/>
                <a:sym typeface="Cambria"/>
              </a:rPr>
              <a:t>=</a:t>
            </a:r>
            <a:endParaRPr b="0" i="0" sz="1800" u="none" cap="none" strike="noStrike">
              <a:solidFill>
                <a:srgbClr val="000000"/>
              </a:solidFill>
              <a:latin typeface="Cambria"/>
              <a:ea typeface="Cambria"/>
              <a:cs typeface="Cambria"/>
              <a:sym typeface="Cambria"/>
            </a:endParaRPr>
          </a:p>
        </p:txBody>
      </p:sp>
      <p:sp>
        <p:nvSpPr>
          <p:cNvPr id="826" name="Google Shape;826;g2aec46638a1_0_500"/>
          <p:cNvSpPr/>
          <p:nvPr/>
        </p:nvSpPr>
        <p:spPr>
          <a:xfrm>
            <a:off x="3743468" y="1974849"/>
            <a:ext cx="525451" cy="1203960"/>
          </a:xfrm>
          <a:custGeom>
            <a:rect b="b" l="l" r="r" t="t"/>
            <a:pathLst>
              <a:path extrusionOk="0" h="1203960" w="394335">
                <a:moveTo>
                  <a:pt x="83439" y="0"/>
                </a:moveTo>
                <a:lnTo>
                  <a:pt x="0" y="0"/>
                </a:lnTo>
                <a:lnTo>
                  <a:pt x="0" y="11430"/>
                </a:lnTo>
                <a:lnTo>
                  <a:pt x="0" y="1192530"/>
                </a:lnTo>
                <a:lnTo>
                  <a:pt x="0" y="1203960"/>
                </a:lnTo>
                <a:lnTo>
                  <a:pt x="83439" y="1203960"/>
                </a:lnTo>
                <a:lnTo>
                  <a:pt x="83439" y="1192530"/>
                </a:lnTo>
                <a:lnTo>
                  <a:pt x="22860" y="1192530"/>
                </a:lnTo>
                <a:lnTo>
                  <a:pt x="22860" y="11430"/>
                </a:lnTo>
                <a:lnTo>
                  <a:pt x="83439" y="11430"/>
                </a:lnTo>
                <a:lnTo>
                  <a:pt x="83439" y="0"/>
                </a:lnTo>
                <a:close/>
              </a:path>
              <a:path extrusionOk="0" h="1203960" w="394335">
                <a:moveTo>
                  <a:pt x="393801" y="305498"/>
                </a:moveTo>
                <a:lnTo>
                  <a:pt x="100812" y="305498"/>
                </a:lnTo>
                <a:lnTo>
                  <a:pt x="100812" y="320814"/>
                </a:lnTo>
                <a:lnTo>
                  <a:pt x="393801" y="320814"/>
                </a:lnTo>
                <a:lnTo>
                  <a:pt x="393801" y="3054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2aec46638a1_0_500"/>
          <p:cNvSpPr txBox="1"/>
          <p:nvPr/>
        </p:nvSpPr>
        <p:spPr>
          <a:xfrm>
            <a:off x="3925308" y="1912394"/>
            <a:ext cx="330300" cy="633600"/>
          </a:xfrm>
          <a:prstGeom prst="rect">
            <a:avLst/>
          </a:prstGeom>
          <a:noFill/>
          <a:ln>
            <a:noFill/>
          </a:ln>
        </p:spPr>
        <p:txBody>
          <a:bodyPr anchorCtr="0" anchor="t" bIns="0" lIns="0" spcFirstLastPara="1" rIns="0" wrap="square" tIns="45700">
            <a:spAutoFit/>
          </a:bodyPr>
          <a:lstStyle/>
          <a:p>
            <a:pPr indent="0" lvl="0" marL="28575"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Lucida Sans"/>
                <a:ea typeface="Lucida Sans"/>
                <a:cs typeface="Lucida Sans"/>
                <a:sym typeface="Lucida Sans"/>
              </a:rPr>
              <a:t>∂</a:t>
            </a:r>
            <a:r>
              <a:rPr b="0" i="1" lang="en-US" sz="1800" u="none" cap="none" strike="noStrike">
                <a:solidFill>
                  <a:srgbClr val="000000"/>
                </a:solidFill>
                <a:latin typeface="Times New Roman"/>
                <a:ea typeface="Times New Roman"/>
                <a:cs typeface="Times New Roman"/>
                <a:sym typeface="Times New Roman"/>
              </a:rPr>
              <a:t>f</a:t>
            </a:r>
            <a:endParaRPr b="0" i="0" sz="18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260"/>
              </a:spcBef>
              <a:spcAft>
                <a:spcPts val="0"/>
              </a:spcAft>
              <a:buClr>
                <a:srgbClr val="000000"/>
              </a:buClr>
              <a:buSzPts val="1800"/>
              <a:buFont typeface="Arial"/>
              <a:buNone/>
            </a:pPr>
            <a:r>
              <a:rPr b="0" i="0" lang="en-US" sz="1800" u="none" cap="none" strike="noStrike">
                <a:solidFill>
                  <a:srgbClr val="000000"/>
                </a:solidFill>
                <a:latin typeface="Lucida Sans"/>
                <a:ea typeface="Lucida Sans"/>
                <a:cs typeface="Lucida Sans"/>
                <a:sym typeface="Lucida Sans"/>
              </a:rPr>
              <a:t>∂</a:t>
            </a:r>
            <a:r>
              <a:rPr b="0" i="1" lang="en-US" sz="1800" u="none" cap="none" strike="noStrike">
                <a:solidFill>
                  <a:srgbClr val="000000"/>
                </a:solidFill>
                <a:latin typeface="Times New Roman"/>
                <a:ea typeface="Times New Roman"/>
                <a:cs typeface="Times New Roman"/>
                <a:sym typeface="Times New Roman"/>
              </a:rPr>
              <a:t>x</a:t>
            </a:r>
            <a:endParaRPr b="0" i="0" sz="1800" u="none" cap="none" strike="noStrike">
              <a:solidFill>
                <a:srgbClr val="000000"/>
              </a:solidFill>
              <a:latin typeface="Times New Roman"/>
              <a:ea typeface="Times New Roman"/>
              <a:cs typeface="Times New Roman"/>
              <a:sym typeface="Times New Roman"/>
            </a:endParaRPr>
          </a:p>
        </p:txBody>
      </p:sp>
      <p:sp>
        <p:nvSpPr>
          <p:cNvPr id="828" name="Google Shape;828;g2aec46638a1_0_500"/>
          <p:cNvSpPr txBox="1"/>
          <p:nvPr/>
        </p:nvSpPr>
        <p:spPr>
          <a:xfrm>
            <a:off x="3860961" y="2525043"/>
            <a:ext cx="378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sng" cap="none" strike="noStrike">
                <a:solidFill>
                  <a:srgbClr val="000000"/>
                </a:solidFill>
                <a:latin typeface="Times New Roman"/>
                <a:ea typeface="Times New Roman"/>
                <a:cs typeface="Times New Roman"/>
                <a:sym typeface="Times New Roman"/>
              </a:rPr>
              <a:t> </a:t>
            </a:r>
            <a:r>
              <a:rPr b="0" i="0" lang="en-US" sz="1800" u="sng" cap="none" strike="noStrike">
                <a:solidFill>
                  <a:srgbClr val="000000"/>
                </a:solidFill>
                <a:latin typeface="Lucida Sans"/>
                <a:ea typeface="Lucida Sans"/>
                <a:cs typeface="Lucida Sans"/>
                <a:sym typeface="Lucida Sans"/>
              </a:rPr>
              <a:t>∂</a:t>
            </a:r>
            <a:r>
              <a:rPr b="0" i="1" lang="en-US" sz="1800" u="sng" cap="none" strike="noStrike">
                <a:solidFill>
                  <a:srgbClr val="000000"/>
                </a:solidFill>
                <a:latin typeface="Times New Roman"/>
                <a:ea typeface="Times New Roman"/>
                <a:cs typeface="Times New Roman"/>
                <a:sym typeface="Times New Roman"/>
              </a:rPr>
              <a:t>f</a:t>
            </a:r>
            <a:endParaRPr b="0" i="0" sz="1800" u="none" cap="none" strike="noStrike">
              <a:solidFill>
                <a:srgbClr val="000000"/>
              </a:solidFill>
              <a:latin typeface="Times New Roman"/>
              <a:ea typeface="Times New Roman"/>
              <a:cs typeface="Times New Roman"/>
              <a:sym typeface="Times New Roman"/>
            </a:endParaRPr>
          </a:p>
        </p:txBody>
      </p:sp>
      <p:sp>
        <p:nvSpPr>
          <p:cNvPr id="829" name="Google Shape;829;g2aec46638a1_0_500"/>
          <p:cNvSpPr/>
          <p:nvPr/>
        </p:nvSpPr>
        <p:spPr>
          <a:xfrm>
            <a:off x="4304368" y="1974849"/>
            <a:ext cx="111690" cy="1203960"/>
          </a:xfrm>
          <a:custGeom>
            <a:rect b="b" l="l" r="r" t="t"/>
            <a:pathLst>
              <a:path extrusionOk="0" h="1203960" w="83820">
                <a:moveTo>
                  <a:pt x="83439" y="0"/>
                </a:moveTo>
                <a:lnTo>
                  <a:pt x="0" y="0"/>
                </a:lnTo>
                <a:lnTo>
                  <a:pt x="0" y="11430"/>
                </a:lnTo>
                <a:lnTo>
                  <a:pt x="60579" y="11430"/>
                </a:lnTo>
                <a:lnTo>
                  <a:pt x="60579" y="1192530"/>
                </a:lnTo>
                <a:lnTo>
                  <a:pt x="0" y="1192530"/>
                </a:lnTo>
                <a:lnTo>
                  <a:pt x="0" y="1203960"/>
                </a:lnTo>
                <a:lnTo>
                  <a:pt x="83439" y="1203960"/>
                </a:lnTo>
                <a:lnTo>
                  <a:pt x="83439" y="1192530"/>
                </a:lnTo>
                <a:lnTo>
                  <a:pt x="83439" y="11430"/>
                </a:lnTo>
                <a:lnTo>
                  <a:pt x="83439"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2aec46638a1_0_500"/>
          <p:cNvSpPr txBox="1"/>
          <p:nvPr/>
        </p:nvSpPr>
        <p:spPr>
          <a:xfrm>
            <a:off x="1422400" y="2832510"/>
            <a:ext cx="2845500" cy="7896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Lucida Sans"/>
                <a:ea typeface="Lucida Sans"/>
                <a:cs typeface="Lucida Sans"/>
                <a:sym typeface="Lucida Sans"/>
              </a:rPr>
              <a:t>∂ </a:t>
            </a:r>
            <a:r>
              <a:rPr b="0" i="1" lang="en-US" sz="1800" u="none" cap="none" strike="noStrike">
                <a:solidFill>
                  <a:srgbClr val="000000"/>
                </a:solidFill>
                <a:latin typeface="Times New Roman"/>
                <a:ea typeface="Times New Roman"/>
                <a:cs typeface="Times New Roman"/>
                <a:sym typeface="Times New Roman"/>
              </a:rPr>
              <a:t>y</a:t>
            </a:r>
            <a:endParaRPr b="0" i="0" sz="18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1735"/>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Filter Masks:</a:t>
            </a:r>
            <a:endParaRPr b="0" i="0" sz="1800" u="none" cap="none" strike="noStrike">
              <a:solidFill>
                <a:srgbClr val="000000"/>
              </a:solidFill>
              <a:latin typeface="Arial"/>
              <a:ea typeface="Arial"/>
              <a:cs typeface="Arial"/>
              <a:sym typeface="Arial"/>
            </a:endParaRPr>
          </a:p>
        </p:txBody>
      </p:sp>
      <p:sp>
        <p:nvSpPr>
          <p:cNvPr id="831" name="Google Shape;831;g2aec46638a1_0_500"/>
          <p:cNvSpPr txBox="1"/>
          <p:nvPr/>
        </p:nvSpPr>
        <p:spPr>
          <a:xfrm>
            <a:off x="4572973" y="2392912"/>
            <a:ext cx="744300" cy="519000"/>
          </a:xfrm>
          <a:prstGeom prst="rect">
            <a:avLst/>
          </a:prstGeom>
          <a:noFill/>
          <a:ln>
            <a:noFill/>
          </a:ln>
        </p:spPr>
        <p:txBody>
          <a:bodyPr anchorCtr="0" anchor="t" bIns="0" lIns="0" spcFirstLastPara="1" rIns="0" wrap="square" tIns="12700">
            <a:spAutoFit/>
          </a:bodyPr>
          <a:lstStyle/>
          <a:p>
            <a:pPr indent="0" lvl="0" marL="12700" marR="0" rtl="0" algn="l">
              <a:lnSpc>
                <a:spcPct val="113277"/>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lim</a:t>
            </a:r>
            <a:endParaRPr b="0" i="0" sz="1800" u="none" cap="none" strike="noStrike">
              <a:solidFill>
                <a:srgbClr val="000000"/>
              </a:solidFill>
              <a:latin typeface="Times New Roman"/>
              <a:ea typeface="Times New Roman"/>
              <a:cs typeface="Times New Roman"/>
              <a:sym typeface="Times New Roman"/>
            </a:endParaRPr>
          </a:p>
          <a:p>
            <a:pPr indent="0" lvl="0" marL="232409" marR="0" rtl="0" algn="l">
              <a:lnSpc>
                <a:spcPct val="110400"/>
              </a:lnSpc>
              <a:spcBef>
                <a:spcPts val="0"/>
              </a:spcBef>
              <a:spcAft>
                <a:spcPts val="0"/>
              </a:spcAft>
              <a:buClr>
                <a:srgbClr val="000000"/>
              </a:buClr>
              <a:buSzPts val="1250"/>
              <a:buFont typeface="Arial"/>
              <a:buNone/>
            </a:pPr>
            <a:r>
              <a:rPr b="0" i="1" lang="en-US" sz="1250" u="none" cap="none" strike="noStrike">
                <a:solidFill>
                  <a:srgbClr val="000000"/>
                </a:solidFill>
                <a:latin typeface="Times New Roman"/>
                <a:ea typeface="Times New Roman"/>
                <a:cs typeface="Times New Roman"/>
                <a:sym typeface="Times New Roman"/>
              </a:rPr>
              <a:t>d</a:t>
            </a:r>
            <a:r>
              <a:rPr b="0" i="0" lang="en-US" sz="1250" u="none" cap="none" strike="noStrike">
                <a:solidFill>
                  <a:srgbClr val="000000"/>
                </a:solidFill>
                <a:latin typeface="Lucida Sans"/>
                <a:ea typeface="Lucida Sans"/>
                <a:cs typeface="Lucida Sans"/>
                <a:sym typeface="Lucida Sans"/>
              </a:rPr>
              <a:t>→</a:t>
            </a:r>
            <a:r>
              <a:rPr b="0" i="0" lang="en-US" sz="1250" u="none" cap="none" strike="noStrike">
                <a:solidFill>
                  <a:srgbClr val="000000"/>
                </a:solidFill>
                <a:latin typeface="Cambria"/>
                <a:ea typeface="Cambria"/>
                <a:cs typeface="Cambria"/>
                <a:sym typeface="Cambria"/>
              </a:rPr>
              <a:t>0</a:t>
            </a:r>
            <a:endParaRPr b="0" i="0" sz="1250" u="none" cap="none" strike="noStrike">
              <a:solidFill>
                <a:srgbClr val="000000"/>
              </a:solidFill>
              <a:latin typeface="Cambria"/>
              <a:ea typeface="Cambria"/>
              <a:cs typeface="Cambria"/>
              <a:sym typeface="Cambria"/>
            </a:endParaRPr>
          </a:p>
        </p:txBody>
      </p:sp>
      <p:sp>
        <p:nvSpPr>
          <p:cNvPr id="832" name="Google Shape;832;g2aec46638a1_0_500"/>
          <p:cNvSpPr txBox="1"/>
          <p:nvPr/>
        </p:nvSpPr>
        <p:spPr>
          <a:xfrm>
            <a:off x="5400736" y="2231749"/>
            <a:ext cx="2367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f </a:t>
            </a:r>
            <a:r>
              <a:rPr b="0" i="0" lang="en-US" sz="1800" u="none" cap="none" strike="noStrike">
                <a:solidFill>
                  <a:srgbClr val="000000"/>
                </a:solidFill>
                <a:latin typeface="Cambria"/>
                <a:ea typeface="Cambria"/>
                <a:cs typeface="Cambria"/>
                <a:sym typeface="Cambria"/>
              </a:rPr>
              <a:t>(</a:t>
            </a:r>
            <a:r>
              <a:rPr b="0" i="1" lang="en-US" sz="1800" u="none" cap="none" strike="noStrike">
                <a:solidFill>
                  <a:srgbClr val="000000"/>
                </a:solidFill>
                <a:latin typeface="Times New Roman"/>
                <a:ea typeface="Times New Roman"/>
                <a:cs typeface="Times New Roman"/>
                <a:sym typeface="Times New Roman"/>
              </a:rPr>
              <a:t>x </a:t>
            </a: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d </a:t>
            </a:r>
            <a:r>
              <a:rPr b="0" i="0" lang="en-US" sz="1800" u="none" cap="none" strike="noStrike">
                <a:solidFill>
                  <a:srgbClr val="000000"/>
                </a:solidFill>
                <a:latin typeface="Cambria"/>
                <a:ea typeface="Cambria"/>
                <a:cs typeface="Cambria"/>
                <a:sym typeface="Cambria"/>
              </a:rPr>
              <a:t>) </a:t>
            </a:r>
            <a:r>
              <a:rPr b="0" i="0" lang="en-US" sz="1800" u="none" cap="none" strike="noStrike">
                <a:solidFill>
                  <a:srgbClr val="000000"/>
                </a:solidFill>
                <a:latin typeface="Lucida Sans"/>
                <a:ea typeface="Lucida Sans"/>
                <a:cs typeface="Lucida Sans"/>
                <a:sym typeface="Lucida Sans"/>
              </a:rPr>
              <a:t>− </a:t>
            </a:r>
            <a:r>
              <a:rPr b="0" i="1" lang="en-US" sz="1800" u="none" cap="none" strike="noStrike">
                <a:solidFill>
                  <a:srgbClr val="000000"/>
                </a:solidFill>
                <a:latin typeface="Times New Roman"/>
                <a:ea typeface="Times New Roman"/>
                <a:cs typeface="Times New Roman"/>
                <a:sym typeface="Times New Roman"/>
              </a:rPr>
              <a:t>f </a:t>
            </a:r>
            <a:r>
              <a:rPr b="0" i="0" lang="en-US" sz="1800" u="none" cap="none" strike="noStrike">
                <a:solidFill>
                  <a:srgbClr val="000000"/>
                </a:solidFill>
                <a:latin typeface="Cambria"/>
                <a:ea typeface="Cambria"/>
                <a:cs typeface="Cambria"/>
                <a:sym typeface="Cambria"/>
              </a:rPr>
              <a:t>(</a:t>
            </a:r>
            <a:r>
              <a:rPr b="0" i="1" lang="en-US" sz="1800" u="none" cap="none" strike="noStrike">
                <a:solidFill>
                  <a:srgbClr val="000000"/>
                </a:solidFill>
                <a:latin typeface="Times New Roman"/>
                <a:ea typeface="Times New Roman"/>
                <a:cs typeface="Times New Roman"/>
                <a:sym typeface="Times New Roman"/>
              </a:rPr>
              <a:t>x </a:t>
            </a:r>
            <a:r>
              <a:rPr b="0" i="0" lang="en-US" sz="1800" u="none" cap="none" strike="noStrike">
                <a:solidFill>
                  <a:srgbClr val="000000"/>
                </a:solidFill>
                <a:latin typeface="Lucida Sans"/>
                <a:ea typeface="Lucida Sans"/>
                <a:cs typeface="Lucida Sans"/>
                <a:sym typeface="Lucida Sans"/>
              </a:rPr>
              <a:t>− </a:t>
            </a:r>
            <a:r>
              <a:rPr b="0" i="1" lang="en-US" sz="1800" u="none" cap="none" strike="noStrike">
                <a:solidFill>
                  <a:srgbClr val="000000"/>
                </a:solidFill>
                <a:latin typeface="Times New Roman"/>
                <a:ea typeface="Times New Roman"/>
                <a:cs typeface="Times New Roman"/>
                <a:sym typeface="Times New Roman"/>
              </a:rPr>
              <a:t>d </a:t>
            </a:r>
            <a:r>
              <a:rPr b="0" i="0" lang="en-US" sz="1800" u="none" cap="none" strike="noStrike">
                <a:solidFill>
                  <a:srgbClr val="000000"/>
                </a:solidFill>
                <a:latin typeface="Cambria"/>
                <a:ea typeface="Cambria"/>
                <a:cs typeface="Cambria"/>
                <a:sym typeface="Cambria"/>
              </a:rPr>
              <a:t>)</a:t>
            </a:r>
            <a:endParaRPr b="0" i="0" sz="1800" u="none" cap="none" strike="noStrike">
              <a:solidFill>
                <a:srgbClr val="000000"/>
              </a:solidFill>
              <a:latin typeface="Cambria"/>
              <a:ea typeface="Cambria"/>
              <a:cs typeface="Cambria"/>
              <a:sym typeface="Cambria"/>
            </a:endParaRPr>
          </a:p>
        </p:txBody>
      </p:sp>
      <p:sp>
        <p:nvSpPr>
          <p:cNvPr id="833" name="Google Shape;833;g2aec46638a1_0_500"/>
          <p:cNvSpPr/>
          <p:nvPr/>
        </p:nvSpPr>
        <p:spPr>
          <a:xfrm>
            <a:off x="5387191" y="2568832"/>
            <a:ext cx="2392876" cy="15875"/>
          </a:xfrm>
          <a:custGeom>
            <a:rect b="b" l="l" r="r" t="t"/>
            <a:pathLst>
              <a:path extrusionOk="0" h="15875" w="1795779">
                <a:moveTo>
                  <a:pt x="1795542" y="0"/>
                </a:moveTo>
                <a:lnTo>
                  <a:pt x="0" y="0"/>
                </a:lnTo>
                <a:lnTo>
                  <a:pt x="0" y="15316"/>
                </a:lnTo>
                <a:lnTo>
                  <a:pt x="1795542" y="15316"/>
                </a:lnTo>
                <a:lnTo>
                  <a:pt x="1795542"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aec46638a1_0_500"/>
          <p:cNvSpPr txBox="1"/>
          <p:nvPr/>
        </p:nvSpPr>
        <p:spPr>
          <a:xfrm>
            <a:off x="6413009" y="2564362"/>
            <a:ext cx="342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2</a:t>
            </a:r>
            <a:r>
              <a:rPr b="0" i="1" lang="en-US" sz="1800" u="none" cap="none" strike="noStrike">
                <a:solidFill>
                  <a:srgbClr val="000000"/>
                </a:solidFill>
                <a:latin typeface="Times New Roman"/>
                <a:ea typeface="Times New Roman"/>
                <a:cs typeface="Times New Roman"/>
                <a:sym typeface="Times New Roman"/>
              </a:rPr>
              <a:t>d</a:t>
            </a:r>
            <a:endParaRPr b="0" i="0" sz="1800" u="none" cap="none" strike="noStrike">
              <a:solidFill>
                <a:srgbClr val="000000"/>
              </a:solidFill>
              <a:latin typeface="Times New Roman"/>
              <a:ea typeface="Times New Roman"/>
              <a:cs typeface="Times New Roman"/>
              <a:sym typeface="Times New Roman"/>
            </a:endParaRPr>
          </a:p>
        </p:txBody>
      </p:sp>
      <p:graphicFrame>
        <p:nvGraphicFramePr>
          <p:cNvPr id="835" name="Google Shape;835;g2aec46638a1_0_500"/>
          <p:cNvGraphicFramePr/>
          <p:nvPr/>
        </p:nvGraphicFramePr>
        <p:xfrm>
          <a:off x="4027319" y="3337511"/>
          <a:ext cx="3000000" cy="3000000"/>
        </p:xfrm>
        <a:graphic>
          <a:graphicData uri="http://schemas.openxmlformats.org/drawingml/2006/table">
            <a:tbl>
              <a:tblPr bandRow="1" firstRow="1">
                <a:noFill/>
                <a:tableStyleId>{390D52A9-B49C-4DC6-8EFF-BB338FFC0E17}</a:tableStyleId>
              </a:tblPr>
              <a:tblGrid>
                <a:gridCol w="438575"/>
                <a:gridCol w="438575"/>
                <a:gridCol w="438575"/>
              </a:tblGrid>
              <a:tr h="276850">
                <a:tc>
                  <a:txBody>
                    <a:bodyPr/>
                    <a:lstStyle/>
                    <a:p>
                      <a:pPr indent="0" lvl="0" marL="33655" marR="0" rtl="0" algn="l">
                        <a:lnSpc>
                          <a:spcPct val="112777"/>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3F4"/>
                    </a:solidFill>
                  </a:tcPr>
                </a:tc>
                <a:tc>
                  <a:txBody>
                    <a:bodyPr/>
                    <a:lstStyle/>
                    <a:p>
                      <a:pPr indent="0" lvl="0" marL="34925" marR="0" rtl="0" algn="l">
                        <a:lnSpc>
                          <a:spcPct val="112777"/>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3F4"/>
                    </a:solidFill>
                  </a:tcPr>
                </a:tc>
                <a:tc>
                  <a:txBody>
                    <a:bodyPr/>
                    <a:lstStyle/>
                    <a:p>
                      <a:pPr indent="0" lvl="0" marL="36830" marR="0" rtl="0" algn="l">
                        <a:lnSpc>
                          <a:spcPct val="112777"/>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3F4"/>
                    </a:solidFill>
                  </a:tcPr>
                </a:tc>
              </a:tr>
            </a:tbl>
          </a:graphicData>
        </a:graphic>
      </p:graphicFrame>
      <p:graphicFrame>
        <p:nvGraphicFramePr>
          <p:cNvPr id="836" name="Google Shape;836;g2aec46638a1_0_500"/>
          <p:cNvGraphicFramePr/>
          <p:nvPr/>
        </p:nvGraphicFramePr>
        <p:xfrm>
          <a:off x="6139783" y="3243531"/>
          <a:ext cx="3000000" cy="3000000"/>
        </p:xfrm>
        <a:graphic>
          <a:graphicData uri="http://schemas.openxmlformats.org/drawingml/2006/table">
            <a:tbl>
              <a:tblPr bandRow="1" firstRow="1">
                <a:noFill/>
                <a:tableStyleId>{390D52A9-B49C-4DC6-8EFF-BB338FFC0E17}</a:tableStyleId>
              </a:tblPr>
              <a:tblGrid>
                <a:gridCol w="371700"/>
              </a:tblGrid>
              <a:tr h="327650">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3F4"/>
                    </a:solidFill>
                  </a:tcPr>
                </a:tc>
              </a:tr>
              <a:tr h="327650">
                <a:tc>
                  <a:txBody>
                    <a:bodyPr/>
                    <a:lstStyle/>
                    <a:p>
                      <a:pPr indent="0" lvl="0" marL="0" marR="69850" rtl="0" algn="ctr">
                        <a:lnSpc>
                          <a:spcPct val="116111"/>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9FA"/>
                    </a:solidFill>
                  </a:tcPr>
                </a:tc>
              </a:tr>
              <a:tr h="327650">
                <a:tc>
                  <a:txBody>
                    <a:bodyPr/>
                    <a:lstStyle/>
                    <a:p>
                      <a:pPr indent="0" lvl="0" marL="0" marR="69850" rtl="0" algn="ctr">
                        <a:lnSpc>
                          <a:spcPct val="117222"/>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3F4"/>
                    </a:solidFill>
                  </a:tcPr>
                </a:tc>
              </a:tr>
            </a:tbl>
          </a:graphicData>
        </a:graphic>
      </p:graphicFrame>
      <p:sp>
        <p:nvSpPr>
          <p:cNvPr id="837" name="Google Shape;837;g2aec46638a1_0_500"/>
          <p:cNvSpPr txBox="1"/>
          <p:nvPr/>
        </p:nvSpPr>
        <p:spPr>
          <a:xfrm>
            <a:off x="1456267" y="4572000"/>
            <a:ext cx="2796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Gradient Magnitude:</a:t>
            </a:r>
            <a:endParaRPr b="0" i="0" sz="1800" u="none" cap="none" strike="noStrike">
              <a:solidFill>
                <a:srgbClr val="000000"/>
              </a:solidFill>
              <a:latin typeface="Arial"/>
              <a:ea typeface="Arial"/>
              <a:cs typeface="Arial"/>
              <a:sym typeface="Arial"/>
            </a:endParaRPr>
          </a:p>
        </p:txBody>
      </p:sp>
      <p:sp>
        <p:nvSpPr>
          <p:cNvPr id="838" name="Google Shape;838;g2aec46638a1_0_500"/>
          <p:cNvSpPr/>
          <p:nvPr/>
        </p:nvSpPr>
        <p:spPr>
          <a:xfrm>
            <a:off x="5304059" y="4519942"/>
            <a:ext cx="1194746" cy="422275"/>
          </a:xfrm>
          <a:custGeom>
            <a:rect b="b" l="l" r="r" t="t"/>
            <a:pathLst>
              <a:path extrusionOk="0" h="422275" w="896620">
                <a:moveTo>
                  <a:pt x="51584" y="235000"/>
                </a:moveTo>
                <a:lnTo>
                  <a:pt x="25603" y="235000"/>
                </a:lnTo>
                <a:lnTo>
                  <a:pt x="29260" y="240029"/>
                </a:lnTo>
                <a:lnTo>
                  <a:pt x="32461" y="250545"/>
                </a:lnTo>
                <a:lnTo>
                  <a:pt x="85267" y="422224"/>
                </a:lnTo>
                <a:lnTo>
                  <a:pt x="94868" y="422224"/>
                </a:lnTo>
                <a:lnTo>
                  <a:pt x="108850" y="376275"/>
                </a:lnTo>
                <a:lnTo>
                  <a:pt x="95097" y="376275"/>
                </a:lnTo>
                <a:lnTo>
                  <a:pt x="51584" y="235000"/>
                </a:lnTo>
                <a:close/>
              </a:path>
              <a:path extrusionOk="0" h="422275" w="896620">
                <a:moveTo>
                  <a:pt x="210312" y="0"/>
                </a:moveTo>
                <a:lnTo>
                  <a:pt x="96012" y="376275"/>
                </a:lnTo>
                <a:lnTo>
                  <a:pt x="108850" y="376275"/>
                </a:lnTo>
                <a:lnTo>
                  <a:pt x="218681" y="15316"/>
                </a:lnTo>
                <a:lnTo>
                  <a:pt x="210312" y="15316"/>
                </a:lnTo>
                <a:lnTo>
                  <a:pt x="210312" y="0"/>
                </a:lnTo>
                <a:close/>
              </a:path>
              <a:path extrusionOk="0" h="422275" w="896620">
                <a:moveTo>
                  <a:pt x="43205" y="207797"/>
                </a:moveTo>
                <a:lnTo>
                  <a:pt x="37490" y="207797"/>
                </a:lnTo>
                <a:lnTo>
                  <a:pt x="0" y="236600"/>
                </a:lnTo>
                <a:lnTo>
                  <a:pt x="2743" y="241172"/>
                </a:lnTo>
                <a:lnTo>
                  <a:pt x="8229" y="236829"/>
                </a:lnTo>
                <a:lnTo>
                  <a:pt x="13944" y="235000"/>
                </a:lnTo>
                <a:lnTo>
                  <a:pt x="51584" y="235000"/>
                </a:lnTo>
                <a:lnTo>
                  <a:pt x="43205" y="207797"/>
                </a:lnTo>
                <a:close/>
              </a:path>
              <a:path extrusionOk="0" h="422275" w="896620">
                <a:moveTo>
                  <a:pt x="223342" y="0"/>
                </a:moveTo>
                <a:lnTo>
                  <a:pt x="210312" y="0"/>
                </a:lnTo>
                <a:lnTo>
                  <a:pt x="210312" y="15316"/>
                </a:lnTo>
                <a:lnTo>
                  <a:pt x="218681" y="15316"/>
                </a:lnTo>
                <a:lnTo>
                  <a:pt x="223342" y="0"/>
                </a:lnTo>
                <a:close/>
              </a:path>
              <a:path extrusionOk="0" h="422275" w="896620">
                <a:moveTo>
                  <a:pt x="896214" y="0"/>
                </a:moveTo>
                <a:lnTo>
                  <a:pt x="223342" y="0"/>
                </a:lnTo>
                <a:lnTo>
                  <a:pt x="218681" y="15316"/>
                </a:lnTo>
                <a:lnTo>
                  <a:pt x="896214" y="15316"/>
                </a:lnTo>
                <a:lnTo>
                  <a:pt x="89621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2aec46638a1_0_500"/>
          <p:cNvSpPr txBox="1"/>
          <p:nvPr/>
        </p:nvSpPr>
        <p:spPr>
          <a:xfrm>
            <a:off x="4710036" y="4543447"/>
            <a:ext cx="1873500" cy="397500"/>
          </a:xfrm>
          <a:prstGeom prst="rect">
            <a:avLst/>
          </a:prstGeom>
          <a:noFill/>
          <a:ln>
            <a:noFill/>
          </a:ln>
        </p:spPr>
        <p:txBody>
          <a:bodyPr anchorCtr="0" anchor="t" bIns="0" lIns="0" spcFirstLastPara="1" rIns="0" wrap="square" tIns="12700">
            <a:spAutoFit/>
          </a:bodyPr>
          <a:lstStyle/>
          <a:p>
            <a:pPr indent="0" lvl="0" marL="38100" marR="0" rtl="0" algn="l">
              <a:lnSpc>
                <a:spcPct val="84266"/>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g </a:t>
            </a: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g</a:t>
            </a:r>
            <a:r>
              <a:rPr b="0" baseline="30000" i="0" lang="en-US" sz="1875" u="none" cap="none" strike="noStrike">
                <a:solidFill>
                  <a:srgbClr val="000000"/>
                </a:solidFill>
                <a:latin typeface="Cambria"/>
                <a:ea typeface="Cambria"/>
                <a:cs typeface="Cambria"/>
                <a:sym typeface="Cambria"/>
              </a:rPr>
              <a:t>2 </a:t>
            </a: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g</a:t>
            </a:r>
            <a:r>
              <a:rPr b="0" baseline="30000" i="0" lang="en-US" sz="1875" u="none" cap="none" strike="noStrike">
                <a:solidFill>
                  <a:srgbClr val="000000"/>
                </a:solidFill>
                <a:latin typeface="Cambria"/>
                <a:ea typeface="Cambria"/>
                <a:cs typeface="Cambria"/>
                <a:sym typeface="Cambria"/>
              </a:rPr>
              <a:t>2</a:t>
            </a:r>
            <a:endParaRPr b="0" baseline="30000" i="0" sz="1875" u="none" cap="none" strike="noStrike">
              <a:solidFill>
                <a:srgbClr val="000000"/>
              </a:solidFill>
              <a:latin typeface="Cambria"/>
              <a:ea typeface="Cambria"/>
              <a:cs typeface="Cambria"/>
              <a:sym typeface="Cambria"/>
            </a:endParaRPr>
          </a:p>
          <a:p>
            <a:pPr indent="0" lvl="0" marL="774700" marR="0" rtl="0" algn="l">
              <a:lnSpc>
                <a:spcPct val="73520"/>
              </a:lnSpc>
              <a:spcBef>
                <a:spcPts val="0"/>
              </a:spcBef>
              <a:spcAft>
                <a:spcPts val="0"/>
              </a:spcAft>
              <a:buClr>
                <a:srgbClr val="000000"/>
              </a:buClr>
              <a:buSzPts val="1250"/>
              <a:buFont typeface="Arial"/>
              <a:buNone/>
            </a:pPr>
            <a:r>
              <a:rPr i="1" lang="en-US" sz="1250">
                <a:latin typeface="Times New Roman"/>
                <a:ea typeface="Times New Roman"/>
                <a:cs typeface="Times New Roman"/>
                <a:sym typeface="Times New Roman"/>
              </a:rPr>
              <a:t>       </a:t>
            </a:r>
            <a:r>
              <a:rPr b="0" i="1" lang="en-US" sz="1250" u="none" cap="none" strike="noStrike">
                <a:solidFill>
                  <a:srgbClr val="000000"/>
                </a:solidFill>
                <a:latin typeface="Times New Roman"/>
                <a:ea typeface="Times New Roman"/>
                <a:cs typeface="Times New Roman"/>
                <a:sym typeface="Times New Roman"/>
              </a:rPr>
              <a:t>x	y</a:t>
            </a:r>
            <a:endParaRPr b="0" i="0" sz="1250" u="none" cap="none" strike="noStrike">
              <a:solidFill>
                <a:srgbClr val="000000"/>
              </a:solidFill>
              <a:latin typeface="Times New Roman"/>
              <a:ea typeface="Times New Roman"/>
              <a:cs typeface="Times New Roman"/>
              <a:sym typeface="Times New Roman"/>
            </a:endParaRPr>
          </a:p>
        </p:txBody>
      </p:sp>
      <p:sp>
        <p:nvSpPr>
          <p:cNvPr id="840" name="Google Shape;840;g2aec46638a1_0_500"/>
          <p:cNvSpPr txBox="1"/>
          <p:nvPr/>
        </p:nvSpPr>
        <p:spPr>
          <a:xfrm>
            <a:off x="1591733" y="5334000"/>
            <a:ext cx="2863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Gradient Orientation:</a:t>
            </a:r>
            <a:endParaRPr b="0" i="0" sz="1800" u="none" cap="none" strike="noStrike">
              <a:solidFill>
                <a:srgbClr val="000000"/>
              </a:solidFill>
              <a:latin typeface="Arial"/>
              <a:ea typeface="Arial"/>
              <a:cs typeface="Arial"/>
              <a:sym typeface="Arial"/>
            </a:endParaRPr>
          </a:p>
        </p:txBody>
      </p:sp>
      <p:sp>
        <p:nvSpPr>
          <p:cNvPr id="841" name="Google Shape;841;g2aec46638a1_0_500"/>
          <p:cNvSpPr/>
          <p:nvPr/>
        </p:nvSpPr>
        <p:spPr>
          <a:xfrm>
            <a:off x="6127301" y="5446436"/>
            <a:ext cx="300379" cy="15875"/>
          </a:xfrm>
          <a:custGeom>
            <a:rect b="b" l="l" r="r" t="t"/>
            <a:pathLst>
              <a:path extrusionOk="0" h="15875" w="225425">
                <a:moveTo>
                  <a:pt x="225016" y="0"/>
                </a:moveTo>
                <a:lnTo>
                  <a:pt x="0" y="0"/>
                </a:lnTo>
                <a:lnTo>
                  <a:pt x="0" y="15316"/>
                </a:lnTo>
                <a:lnTo>
                  <a:pt x="225016" y="15316"/>
                </a:lnTo>
                <a:lnTo>
                  <a:pt x="22501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aec46638a1_0_500"/>
          <p:cNvSpPr txBox="1"/>
          <p:nvPr/>
        </p:nvSpPr>
        <p:spPr>
          <a:xfrm>
            <a:off x="6106980" y="5441966"/>
            <a:ext cx="341100" cy="3015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g</a:t>
            </a:r>
            <a:r>
              <a:rPr b="0" baseline="-25000" i="1" lang="en-US" sz="1875" u="none" cap="none" strike="noStrike">
                <a:solidFill>
                  <a:srgbClr val="000000"/>
                </a:solidFill>
                <a:latin typeface="Times New Roman"/>
                <a:ea typeface="Times New Roman"/>
                <a:cs typeface="Times New Roman"/>
                <a:sym typeface="Times New Roman"/>
              </a:rPr>
              <a:t>x</a:t>
            </a:r>
            <a:endParaRPr b="0" baseline="-25000" i="0" sz="1875" u="none" cap="none" strike="noStrike">
              <a:solidFill>
                <a:srgbClr val="000000"/>
              </a:solidFill>
              <a:latin typeface="Times New Roman"/>
              <a:ea typeface="Times New Roman"/>
              <a:cs typeface="Times New Roman"/>
              <a:sym typeface="Times New Roman"/>
            </a:endParaRPr>
          </a:p>
        </p:txBody>
      </p:sp>
      <p:sp>
        <p:nvSpPr>
          <p:cNvPr id="843" name="Google Shape;843;g2aec46638a1_0_500"/>
          <p:cNvSpPr txBox="1"/>
          <p:nvPr/>
        </p:nvSpPr>
        <p:spPr>
          <a:xfrm>
            <a:off x="4702375" y="5145101"/>
            <a:ext cx="1873500" cy="428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θ </a:t>
            </a:r>
            <a:r>
              <a:rPr b="0" i="0" lang="en-US" sz="1800" u="none" cap="none" strike="noStrike">
                <a:solidFill>
                  <a:srgbClr val="000000"/>
                </a:solidFill>
                <a:latin typeface="Cambria"/>
                <a:ea typeface="Cambria"/>
                <a:cs typeface="Cambria"/>
                <a:sym typeface="Cambria"/>
              </a:rPr>
              <a:t>=           </a:t>
            </a:r>
            <a:r>
              <a:rPr b="0" i="1" lang="en-US" sz="1800" u="none" cap="none" strike="noStrike">
                <a:solidFill>
                  <a:srgbClr val="000000"/>
                </a:solidFill>
                <a:latin typeface="Times New Roman"/>
                <a:ea typeface="Times New Roman"/>
                <a:cs typeface="Times New Roman"/>
                <a:sym typeface="Times New Roman"/>
              </a:rPr>
              <a:t>tan</a:t>
            </a:r>
            <a:r>
              <a:rPr b="0" baseline="30000" i="0" lang="en-US" sz="1875" u="none" cap="none" strike="noStrike">
                <a:solidFill>
                  <a:srgbClr val="000000"/>
                </a:solidFill>
                <a:latin typeface="Lucida Sans"/>
                <a:ea typeface="Lucida Sans"/>
                <a:cs typeface="Lucida Sans"/>
                <a:sym typeface="Lucida Sans"/>
              </a:rPr>
              <a:t>−</a:t>
            </a:r>
            <a:r>
              <a:rPr b="0" baseline="30000" i="0" lang="en-US" sz="1875" u="none" cap="none" strike="noStrike">
                <a:solidFill>
                  <a:srgbClr val="000000"/>
                </a:solidFill>
                <a:latin typeface="Cambria"/>
                <a:ea typeface="Cambria"/>
                <a:cs typeface="Cambria"/>
                <a:sym typeface="Cambria"/>
              </a:rPr>
              <a:t>1</a:t>
            </a:r>
            <a:r>
              <a:rPr b="0" i="0" lang="en-US" sz="1800" u="none" cap="none" strike="noStrike">
                <a:solidFill>
                  <a:srgbClr val="000000"/>
                </a:solidFill>
                <a:latin typeface="Cambria"/>
                <a:ea typeface="Cambria"/>
                <a:cs typeface="Cambria"/>
                <a:sym typeface="Cambria"/>
              </a:rPr>
              <a:t>( </a:t>
            </a:r>
            <a:r>
              <a:rPr b="0" baseline="30000" i="1" lang="en-US" sz="2700" u="none" cap="none" strike="noStrike">
                <a:solidFill>
                  <a:srgbClr val="000000"/>
                </a:solidFill>
                <a:latin typeface="Times New Roman"/>
                <a:ea typeface="Times New Roman"/>
                <a:cs typeface="Times New Roman"/>
                <a:sym typeface="Times New Roman"/>
              </a:rPr>
              <a:t>g</a:t>
            </a:r>
            <a:r>
              <a:rPr b="0" baseline="30000" i="1" lang="en-US" sz="1875" u="none" cap="none" strike="noStrike">
                <a:solidFill>
                  <a:srgbClr val="000000"/>
                </a:solidFill>
                <a:latin typeface="Times New Roman"/>
                <a:ea typeface="Times New Roman"/>
                <a:cs typeface="Times New Roman"/>
                <a:sym typeface="Times New Roman"/>
              </a:rPr>
              <a:t>y </a:t>
            </a:r>
            <a:r>
              <a:rPr b="0" i="0" lang="en-US" sz="1800" u="none" cap="none" strike="noStrike">
                <a:solidFill>
                  <a:srgbClr val="000000"/>
                </a:solidFill>
                <a:latin typeface="Cambria"/>
                <a:ea typeface="Cambria"/>
                <a:cs typeface="Cambria"/>
                <a:sym typeface="Cambria"/>
              </a:rPr>
              <a:t>)</a:t>
            </a:r>
            <a:endParaRPr b="0" i="0" sz="1800" u="none" cap="none" strike="noStrike">
              <a:solidFill>
                <a:srgbClr val="000000"/>
              </a:solidFill>
              <a:latin typeface="Cambria"/>
              <a:ea typeface="Cambria"/>
              <a:cs typeface="Cambria"/>
              <a:sym typeface="Cambria"/>
            </a:endParaRPr>
          </a:p>
        </p:txBody>
      </p:sp>
      <p:sp>
        <p:nvSpPr>
          <p:cNvPr id="844" name="Google Shape;844;g2aec46638a1_0_500"/>
          <p:cNvSpPr txBox="1"/>
          <p:nvPr>
            <p:ph type="title"/>
          </p:nvPr>
        </p:nvSpPr>
        <p:spPr>
          <a:xfrm>
            <a:off x="711200" y="304800"/>
            <a:ext cx="77823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2800"/>
              <a:t>Find horizontal and vertical gradients</a:t>
            </a:r>
            <a:endParaRPr sz="2800"/>
          </a:p>
        </p:txBody>
      </p:sp>
      <p:sp>
        <p:nvSpPr>
          <p:cNvPr id="845" name="Google Shape;845;g2aec46638a1_0_500"/>
          <p:cNvSpPr txBox="1"/>
          <p:nvPr/>
        </p:nvSpPr>
        <p:spPr>
          <a:xfrm>
            <a:off x="711200" y="787400"/>
            <a:ext cx="77049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Gradient Magnitude and orientations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2aec46638a1_0_525"/>
          <p:cNvSpPr txBox="1"/>
          <p:nvPr>
            <p:ph type="title"/>
          </p:nvPr>
        </p:nvSpPr>
        <p:spPr>
          <a:xfrm>
            <a:off x="711200" y="227075"/>
            <a:ext cx="7782300" cy="1069800"/>
          </a:xfrm>
          <a:prstGeom prst="rect">
            <a:avLst/>
          </a:prstGeom>
          <a:noFill/>
          <a:ln>
            <a:noFill/>
          </a:ln>
        </p:spPr>
        <p:txBody>
          <a:bodyPr anchorCtr="0" anchor="t" bIns="0" lIns="0" spcFirstLastPara="1" rIns="0" wrap="square" tIns="228600">
            <a:spAutoFit/>
          </a:bodyPr>
          <a:lstStyle/>
          <a:p>
            <a:pPr indent="0" lvl="0" marL="203200" rtl="0" algn="l">
              <a:lnSpc>
                <a:spcPct val="118000"/>
              </a:lnSpc>
              <a:spcBef>
                <a:spcPts val="0"/>
              </a:spcBef>
              <a:spcAft>
                <a:spcPts val="0"/>
              </a:spcAft>
              <a:buSzPts val="1400"/>
              <a:buNone/>
            </a:pPr>
            <a:r>
              <a:rPr lang="en-US" sz="2500"/>
              <a:t>Blocks and Cells</a:t>
            </a:r>
            <a:endParaRPr sz="2500"/>
          </a:p>
          <a:p>
            <a:pPr indent="0" lvl="0" marL="203200" rtl="0" algn="l">
              <a:lnSpc>
                <a:spcPct val="118000"/>
              </a:lnSpc>
              <a:spcBef>
                <a:spcPts val="0"/>
              </a:spcBef>
              <a:spcAft>
                <a:spcPts val="0"/>
              </a:spcAft>
              <a:buSzPts val="1400"/>
              <a:buNone/>
            </a:pPr>
            <a:r>
              <a:rPr lang="en-US" sz="2500"/>
              <a:t>Use a patch of 64 x 128</a:t>
            </a:r>
            <a:endParaRPr sz="2500"/>
          </a:p>
        </p:txBody>
      </p:sp>
      <p:grpSp>
        <p:nvGrpSpPr>
          <p:cNvPr id="851" name="Google Shape;851;g2aec46638a1_0_525"/>
          <p:cNvGrpSpPr/>
          <p:nvPr/>
        </p:nvGrpSpPr>
        <p:grpSpPr>
          <a:xfrm>
            <a:off x="1100639" y="1634956"/>
            <a:ext cx="5377782" cy="2717701"/>
            <a:chOff x="825500" y="1634956"/>
            <a:chExt cx="4033438" cy="2717701"/>
          </a:xfrm>
        </p:grpSpPr>
        <p:pic>
          <p:nvPicPr>
            <p:cNvPr id="852" name="Google Shape;852;g2aec46638a1_0_525"/>
            <p:cNvPicPr preferRelativeResize="0"/>
            <p:nvPr/>
          </p:nvPicPr>
          <p:blipFill rotWithShape="1">
            <a:blip r:embed="rId3">
              <a:alphaModFix/>
            </a:blip>
            <a:srcRect b="0" l="0" r="0" t="0"/>
            <a:stretch/>
          </p:blipFill>
          <p:spPr>
            <a:xfrm>
              <a:off x="863600" y="1689099"/>
              <a:ext cx="3995338" cy="2663558"/>
            </a:xfrm>
            <a:prstGeom prst="rect">
              <a:avLst/>
            </a:prstGeom>
            <a:noFill/>
            <a:ln>
              <a:noFill/>
            </a:ln>
          </p:spPr>
        </p:pic>
        <p:pic>
          <p:nvPicPr>
            <p:cNvPr id="853" name="Google Shape;853;g2aec46638a1_0_525"/>
            <p:cNvPicPr preferRelativeResize="0"/>
            <p:nvPr/>
          </p:nvPicPr>
          <p:blipFill rotWithShape="1">
            <a:blip r:embed="rId4">
              <a:alphaModFix/>
            </a:blip>
            <a:srcRect b="0" l="0" r="0" t="0"/>
            <a:stretch/>
          </p:blipFill>
          <p:spPr>
            <a:xfrm>
              <a:off x="825500" y="1634956"/>
              <a:ext cx="977702" cy="1681957"/>
            </a:xfrm>
            <a:prstGeom prst="rect">
              <a:avLst/>
            </a:prstGeom>
            <a:noFill/>
            <a:ln>
              <a:noFill/>
            </a:ln>
          </p:spPr>
        </p:pic>
        <p:sp>
          <p:nvSpPr>
            <p:cNvPr id="854" name="Google Shape;854;g2aec46638a1_0_525"/>
            <p:cNvSpPr/>
            <p:nvPr/>
          </p:nvSpPr>
          <p:spPr>
            <a:xfrm>
              <a:off x="876300" y="1662756"/>
              <a:ext cx="876300" cy="1580514"/>
            </a:xfrm>
            <a:custGeom>
              <a:rect b="b" l="l" r="r" t="t"/>
              <a:pathLst>
                <a:path extrusionOk="0" h="1580514" w="876300">
                  <a:moveTo>
                    <a:pt x="0" y="0"/>
                  </a:moveTo>
                  <a:lnTo>
                    <a:pt x="876102" y="0"/>
                  </a:lnTo>
                  <a:lnTo>
                    <a:pt x="876102" y="1580357"/>
                  </a:lnTo>
                  <a:lnTo>
                    <a:pt x="0" y="1580357"/>
                  </a:lnTo>
                  <a:lnTo>
                    <a:pt x="0" y="0"/>
                  </a:lnTo>
                  <a:close/>
                </a:path>
              </a:pathLst>
            </a:custGeom>
            <a:noFill/>
            <a:ln cap="flat" cmpd="sng" w="25375">
              <a:solidFill>
                <a:srgbClr val="FFE5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g2aec46638a1_0_525"/>
          <p:cNvGrpSpPr/>
          <p:nvPr/>
        </p:nvGrpSpPr>
        <p:grpSpPr>
          <a:xfrm>
            <a:off x="6644081" y="2959089"/>
            <a:ext cx="1303570" cy="163577"/>
            <a:chOff x="4983185" y="2959089"/>
            <a:chExt cx="977702" cy="163577"/>
          </a:xfrm>
        </p:grpSpPr>
        <p:pic>
          <p:nvPicPr>
            <p:cNvPr id="856" name="Google Shape;856;g2aec46638a1_0_525"/>
            <p:cNvPicPr preferRelativeResize="0"/>
            <p:nvPr/>
          </p:nvPicPr>
          <p:blipFill rotWithShape="1">
            <a:blip r:embed="rId5">
              <a:alphaModFix/>
            </a:blip>
            <a:srcRect b="0" l="0" r="0" t="0"/>
            <a:stretch/>
          </p:blipFill>
          <p:spPr>
            <a:xfrm>
              <a:off x="4983185" y="2959089"/>
              <a:ext cx="977702" cy="163577"/>
            </a:xfrm>
            <a:prstGeom prst="rect">
              <a:avLst/>
            </a:prstGeom>
            <a:noFill/>
            <a:ln>
              <a:noFill/>
            </a:ln>
          </p:spPr>
        </p:pic>
        <p:sp>
          <p:nvSpPr>
            <p:cNvPr id="857" name="Google Shape;857;g2aec46638a1_0_525"/>
            <p:cNvSpPr/>
            <p:nvPr/>
          </p:nvSpPr>
          <p:spPr>
            <a:xfrm>
              <a:off x="5021285" y="3020877"/>
              <a:ext cx="810260" cy="0"/>
            </a:xfrm>
            <a:custGeom>
              <a:rect b="b" l="l" r="r" t="t"/>
              <a:pathLst>
                <a:path extrusionOk="0" h="120000" w="810260">
                  <a:moveTo>
                    <a:pt x="0" y="0"/>
                  </a:moveTo>
                  <a:lnTo>
                    <a:pt x="797192" y="0"/>
                  </a:lnTo>
                  <a:lnTo>
                    <a:pt x="809892"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2aec46638a1_0_525"/>
            <p:cNvSpPr/>
            <p:nvPr/>
          </p:nvSpPr>
          <p:spPr>
            <a:xfrm>
              <a:off x="5835411" y="2977191"/>
              <a:ext cx="87629" cy="87630"/>
            </a:xfrm>
            <a:custGeom>
              <a:rect b="b" l="l" r="r" t="t"/>
              <a:pathLst>
                <a:path extrusionOk="0" h="87630" w="87629">
                  <a:moveTo>
                    <a:pt x="0" y="0"/>
                  </a:moveTo>
                  <a:lnTo>
                    <a:pt x="0" y="87375"/>
                  </a:lnTo>
                  <a:lnTo>
                    <a:pt x="87375" y="4368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9" name="Google Shape;859;g2aec46638a1_0_525"/>
          <p:cNvPicPr preferRelativeResize="0"/>
          <p:nvPr/>
        </p:nvPicPr>
        <p:blipFill rotWithShape="1">
          <a:blip r:embed="rId6">
            <a:alphaModFix/>
          </a:blip>
          <a:srcRect b="0" l="0" r="0" t="0"/>
          <a:stretch/>
        </p:blipFill>
        <p:spPr>
          <a:xfrm>
            <a:off x="8113513" y="2276971"/>
            <a:ext cx="937964" cy="1875928"/>
          </a:xfrm>
          <a:prstGeom prst="rect">
            <a:avLst/>
          </a:prstGeom>
          <a:noFill/>
          <a:ln>
            <a:noFill/>
          </a:ln>
        </p:spPr>
      </p:pic>
      <p:sp>
        <p:nvSpPr>
          <p:cNvPr id="860" name="Google Shape;860;g2aec46638a1_0_525"/>
          <p:cNvSpPr txBox="1"/>
          <p:nvPr/>
        </p:nvSpPr>
        <p:spPr>
          <a:xfrm>
            <a:off x="8551333" y="4203700"/>
            <a:ext cx="3732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64</a:t>
            </a:r>
            <a:endParaRPr b="0" i="0" sz="1800" u="none" cap="none" strike="noStrike">
              <a:solidFill>
                <a:srgbClr val="000000"/>
              </a:solidFill>
              <a:latin typeface="Arial"/>
              <a:ea typeface="Arial"/>
              <a:cs typeface="Arial"/>
              <a:sym typeface="Arial"/>
            </a:endParaRPr>
          </a:p>
        </p:txBody>
      </p:sp>
      <p:sp>
        <p:nvSpPr>
          <p:cNvPr id="861" name="Google Shape;861;g2aec46638a1_0_525"/>
          <p:cNvSpPr txBox="1"/>
          <p:nvPr/>
        </p:nvSpPr>
        <p:spPr>
          <a:xfrm>
            <a:off x="9448800" y="2857500"/>
            <a:ext cx="542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128</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grpSp>
        <p:nvGrpSpPr>
          <p:cNvPr id="866" name="Google Shape;866;g2aec46638a1_0_540"/>
          <p:cNvGrpSpPr/>
          <p:nvPr/>
        </p:nvGrpSpPr>
        <p:grpSpPr>
          <a:xfrm>
            <a:off x="2510635" y="1322342"/>
            <a:ext cx="2681505" cy="5103456"/>
            <a:chOff x="1882976" y="1322342"/>
            <a:chExt cx="2681505" cy="5103456"/>
          </a:xfrm>
        </p:grpSpPr>
        <p:pic>
          <p:nvPicPr>
            <p:cNvPr id="867" name="Google Shape;867;g2aec46638a1_0_540"/>
            <p:cNvPicPr preferRelativeResize="0"/>
            <p:nvPr/>
          </p:nvPicPr>
          <p:blipFill rotWithShape="1">
            <a:blip r:embed="rId3">
              <a:alphaModFix/>
            </a:blip>
            <a:srcRect b="0" l="0" r="0" t="0"/>
            <a:stretch/>
          </p:blipFill>
          <p:spPr>
            <a:xfrm>
              <a:off x="1915642" y="1322342"/>
              <a:ext cx="2551728" cy="5103456"/>
            </a:xfrm>
            <a:prstGeom prst="rect">
              <a:avLst/>
            </a:prstGeom>
            <a:noFill/>
            <a:ln>
              <a:noFill/>
            </a:ln>
          </p:spPr>
        </p:pic>
        <p:pic>
          <p:nvPicPr>
            <p:cNvPr id="868" name="Google Shape;868;g2aec46638a1_0_540"/>
            <p:cNvPicPr preferRelativeResize="0"/>
            <p:nvPr/>
          </p:nvPicPr>
          <p:blipFill rotWithShape="1">
            <a:blip r:embed="rId4">
              <a:alphaModFix/>
            </a:blip>
            <a:srcRect b="0" l="0" r="0" t="0"/>
            <a:stretch/>
          </p:blipFill>
          <p:spPr>
            <a:xfrm>
              <a:off x="2206716" y="2243763"/>
              <a:ext cx="415327" cy="417365"/>
            </a:xfrm>
            <a:prstGeom prst="rect">
              <a:avLst/>
            </a:prstGeom>
            <a:noFill/>
            <a:ln>
              <a:noFill/>
            </a:ln>
          </p:spPr>
        </p:pic>
        <p:pic>
          <p:nvPicPr>
            <p:cNvPr id="869" name="Google Shape;869;g2aec46638a1_0_540"/>
            <p:cNvPicPr preferRelativeResize="0"/>
            <p:nvPr/>
          </p:nvPicPr>
          <p:blipFill rotWithShape="1">
            <a:blip r:embed="rId4">
              <a:alphaModFix/>
            </a:blip>
            <a:srcRect b="0" l="0" r="0" t="0"/>
            <a:stretch/>
          </p:blipFill>
          <p:spPr>
            <a:xfrm>
              <a:off x="1882976" y="2243763"/>
              <a:ext cx="415327" cy="417365"/>
            </a:xfrm>
            <a:prstGeom prst="rect">
              <a:avLst/>
            </a:prstGeom>
            <a:noFill/>
            <a:ln>
              <a:noFill/>
            </a:ln>
          </p:spPr>
        </p:pic>
        <p:pic>
          <p:nvPicPr>
            <p:cNvPr id="870" name="Google Shape;870;g2aec46638a1_0_540"/>
            <p:cNvPicPr preferRelativeResize="0"/>
            <p:nvPr/>
          </p:nvPicPr>
          <p:blipFill rotWithShape="1">
            <a:blip r:embed="rId4">
              <a:alphaModFix/>
            </a:blip>
            <a:srcRect b="0" l="0" r="0" t="0"/>
            <a:stretch/>
          </p:blipFill>
          <p:spPr>
            <a:xfrm>
              <a:off x="2854195" y="2243763"/>
              <a:ext cx="415327" cy="417365"/>
            </a:xfrm>
            <a:prstGeom prst="rect">
              <a:avLst/>
            </a:prstGeom>
            <a:noFill/>
            <a:ln>
              <a:noFill/>
            </a:ln>
          </p:spPr>
        </p:pic>
        <p:pic>
          <p:nvPicPr>
            <p:cNvPr id="871" name="Google Shape;871;g2aec46638a1_0_540"/>
            <p:cNvPicPr preferRelativeResize="0"/>
            <p:nvPr/>
          </p:nvPicPr>
          <p:blipFill rotWithShape="1">
            <a:blip r:embed="rId4">
              <a:alphaModFix/>
            </a:blip>
            <a:srcRect b="0" l="0" r="0" t="0"/>
            <a:stretch/>
          </p:blipFill>
          <p:spPr>
            <a:xfrm>
              <a:off x="2530455" y="2243763"/>
              <a:ext cx="415327" cy="417365"/>
            </a:xfrm>
            <a:prstGeom prst="rect">
              <a:avLst/>
            </a:prstGeom>
            <a:noFill/>
            <a:ln>
              <a:noFill/>
            </a:ln>
          </p:spPr>
        </p:pic>
        <p:pic>
          <p:nvPicPr>
            <p:cNvPr id="872" name="Google Shape;872;g2aec46638a1_0_540"/>
            <p:cNvPicPr preferRelativeResize="0"/>
            <p:nvPr/>
          </p:nvPicPr>
          <p:blipFill rotWithShape="1">
            <a:blip r:embed="rId4">
              <a:alphaModFix/>
            </a:blip>
            <a:srcRect b="0" l="0" r="0" t="0"/>
            <a:stretch/>
          </p:blipFill>
          <p:spPr>
            <a:xfrm>
              <a:off x="3501675" y="2243763"/>
              <a:ext cx="415327" cy="417365"/>
            </a:xfrm>
            <a:prstGeom prst="rect">
              <a:avLst/>
            </a:prstGeom>
            <a:noFill/>
            <a:ln>
              <a:noFill/>
            </a:ln>
          </p:spPr>
        </p:pic>
        <p:pic>
          <p:nvPicPr>
            <p:cNvPr id="873" name="Google Shape;873;g2aec46638a1_0_540"/>
            <p:cNvPicPr preferRelativeResize="0"/>
            <p:nvPr/>
          </p:nvPicPr>
          <p:blipFill rotWithShape="1">
            <a:blip r:embed="rId4">
              <a:alphaModFix/>
            </a:blip>
            <a:srcRect b="0" l="0" r="0" t="0"/>
            <a:stretch/>
          </p:blipFill>
          <p:spPr>
            <a:xfrm>
              <a:off x="3177936" y="2243763"/>
              <a:ext cx="415327" cy="417365"/>
            </a:xfrm>
            <a:prstGeom prst="rect">
              <a:avLst/>
            </a:prstGeom>
            <a:noFill/>
            <a:ln>
              <a:noFill/>
            </a:ln>
          </p:spPr>
        </p:pic>
        <p:pic>
          <p:nvPicPr>
            <p:cNvPr id="874" name="Google Shape;874;g2aec46638a1_0_540"/>
            <p:cNvPicPr preferRelativeResize="0"/>
            <p:nvPr/>
          </p:nvPicPr>
          <p:blipFill rotWithShape="1">
            <a:blip r:embed="rId4">
              <a:alphaModFix/>
            </a:blip>
            <a:srcRect b="0" l="0" r="0" t="0"/>
            <a:stretch/>
          </p:blipFill>
          <p:spPr>
            <a:xfrm>
              <a:off x="4149154" y="2243763"/>
              <a:ext cx="415327" cy="417365"/>
            </a:xfrm>
            <a:prstGeom prst="rect">
              <a:avLst/>
            </a:prstGeom>
            <a:noFill/>
            <a:ln>
              <a:noFill/>
            </a:ln>
          </p:spPr>
        </p:pic>
      </p:grpSp>
      <p:graphicFrame>
        <p:nvGraphicFramePr>
          <p:cNvPr id="875" name="Google Shape;875;g2aec46638a1_0_540"/>
          <p:cNvGraphicFramePr/>
          <p:nvPr/>
        </p:nvGraphicFramePr>
        <p:xfrm>
          <a:off x="2527568" y="1289050"/>
          <a:ext cx="3000000" cy="3000000"/>
        </p:xfrm>
        <a:graphic>
          <a:graphicData uri="http://schemas.openxmlformats.org/drawingml/2006/table">
            <a:tbl>
              <a:tblPr bandRow="1" firstRow="1">
                <a:noFill/>
                <a:tableStyleId>{390D52A9-B49C-4DC6-8EFF-BB338FFC0E17}</a:tableStyleId>
              </a:tblPr>
              <a:tblGrid>
                <a:gridCol w="408100"/>
                <a:gridCol w="425025"/>
                <a:gridCol w="438575"/>
                <a:gridCol w="431800"/>
                <a:gridCol w="425025"/>
                <a:gridCol w="431800"/>
                <a:gridCol w="431800"/>
                <a:gridCol w="448725"/>
              </a:tblGrid>
              <a:tr h="3225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E23A2F"/>
                      </a:solidFill>
                      <a:prstDash val="solid"/>
                      <a:round/>
                      <a:headEnd len="sm" w="sm" type="none"/>
                      <a:tailEnd len="sm" w="sm" type="none"/>
                    </a:lnL>
                    <a:lnR cap="flat" cmpd="sng" w="57150">
                      <a:solidFill>
                        <a:srgbClr val="5757FF"/>
                      </a:solidFill>
                      <a:prstDash val="solid"/>
                      <a:round/>
                      <a:headEnd len="sm" w="sm" type="none"/>
                      <a:tailEnd len="sm" w="sm" type="none"/>
                    </a:lnR>
                    <a:lnT cap="flat" cmpd="sng" w="57150">
                      <a:solidFill>
                        <a:srgbClr val="E23A2F"/>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5757FF"/>
                      </a:solidFill>
                      <a:prstDash val="solid"/>
                      <a:round/>
                      <a:headEnd len="sm" w="sm" type="none"/>
                      <a:tailEnd len="sm" w="sm" type="none"/>
                    </a:lnL>
                    <a:lnR cap="flat" cmpd="sng" w="57150">
                      <a:solidFill>
                        <a:srgbClr val="E23A2F"/>
                      </a:solidFill>
                      <a:prstDash val="solid"/>
                      <a:round/>
                      <a:headEnd len="sm" w="sm" type="none"/>
                      <a:tailEnd len="sm" w="sm" type="none"/>
                    </a:lnR>
                    <a:lnT cap="flat" cmpd="sng" w="57150">
                      <a:solidFill>
                        <a:srgbClr val="5757FF"/>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E23A2F"/>
                      </a:solidFill>
                      <a:prstDash val="solid"/>
                      <a:round/>
                      <a:headEnd len="sm" w="sm" type="none"/>
                      <a:tailEnd len="sm" w="sm" type="none"/>
                    </a:lnL>
                    <a:lnR cap="flat" cmpd="sng" w="57150">
                      <a:solidFill>
                        <a:srgbClr val="5757FF"/>
                      </a:solidFill>
                      <a:prstDash val="solid"/>
                      <a:round/>
                      <a:headEnd len="sm" w="sm" type="none"/>
                      <a:tailEnd len="sm" w="sm" type="none"/>
                    </a:lnR>
                    <a:lnT cap="flat" cmpd="sng" w="57150">
                      <a:solidFill>
                        <a:srgbClr val="5757FF"/>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5757FF"/>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E23A2F"/>
                      </a:solidFill>
                      <a:prstDash val="solid"/>
                      <a:round/>
                      <a:headEnd len="sm" w="sm" type="none"/>
                      <a:tailEnd len="sm" w="sm" type="none"/>
                    </a:lnL>
                    <a:lnR cap="flat" cmpd="sng" w="57150">
                      <a:solidFill>
                        <a:srgbClr val="5757FF"/>
                      </a:solidFill>
                      <a:prstDash val="solid"/>
                      <a:round/>
                      <a:headEnd len="sm" w="sm" type="none"/>
                      <a:tailEnd len="sm" w="sm" type="none"/>
                    </a:lnR>
                    <a:lnT cap="flat" cmpd="sng" w="57150">
                      <a:solidFill>
                        <a:srgbClr val="16E232"/>
                      </a:solidFill>
                      <a:prstDash val="solid"/>
                      <a:round/>
                      <a:headEnd len="sm" w="sm" type="none"/>
                      <a:tailEnd len="sm" w="sm" type="none"/>
                    </a:lnT>
                    <a:lnB cap="flat" cmpd="sng" w="76200">
                      <a:solidFill>
                        <a:srgbClr val="E23A2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5757FF"/>
                      </a:solidFill>
                      <a:prstDash val="solid"/>
                      <a:round/>
                      <a:headEnd len="sm" w="sm" type="none"/>
                      <a:tailEnd len="sm" w="sm" type="none"/>
                    </a:lnL>
                    <a:lnR cap="flat" cmpd="sng" w="57150">
                      <a:solidFill>
                        <a:srgbClr val="E23A2F"/>
                      </a:solidFill>
                      <a:prstDash val="solid"/>
                      <a:round/>
                      <a:headEnd len="sm" w="sm" type="none"/>
                      <a:tailEnd len="sm" w="sm" type="none"/>
                    </a:lnR>
                    <a:lnT cap="flat" cmpd="sng" w="57150">
                      <a:solidFill>
                        <a:srgbClr val="16E232"/>
                      </a:solidFill>
                      <a:prstDash val="solid"/>
                      <a:round/>
                      <a:headEnd len="sm" w="sm" type="none"/>
                      <a:tailEnd len="sm" w="sm" type="none"/>
                    </a:lnT>
                    <a:lnB cap="flat" cmpd="sng" w="76200">
                      <a:solidFill>
                        <a:srgbClr val="5757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E23A2F"/>
                      </a:solidFill>
                      <a:prstDash val="solid"/>
                      <a:round/>
                      <a:headEnd len="sm" w="sm" type="none"/>
                      <a:tailEnd len="sm" w="sm" type="none"/>
                    </a:lnL>
                    <a:lnR cap="flat" cmpd="sng" w="57150">
                      <a:solidFill>
                        <a:srgbClr val="5757FF"/>
                      </a:solidFill>
                      <a:prstDash val="solid"/>
                      <a:round/>
                      <a:headEnd len="sm" w="sm" type="none"/>
                      <a:tailEnd len="sm" w="sm" type="none"/>
                    </a:lnR>
                    <a:lnT cap="flat" cmpd="sng" w="57150">
                      <a:solidFill>
                        <a:srgbClr val="16E232"/>
                      </a:solidFill>
                      <a:prstDash val="solid"/>
                      <a:round/>
                      <a:headEnd len="sm" w="sm" type="none"/>
                      <a:tailEnd len="sm" w="sm" type="none"/>
                    </a:lnT>
                    <a:lnB cap="flat" cmpd="sng" w="76200">
                      <a:solidFill>
                        <a:srgbClr val="5757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57150">
                      <a:solidFill>
                        <a:srgbClr val="5757FF"/>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762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57150">
                      <a:solidFill>
                        <a:srgbClr val="16E232"/>
                      </a:solidFill>
                      <a:prstDash val="solid"/>
                      <a:round/>
                      <a:headEnd len="sm" w="sm" type="none"/>
                      <a:tailEnd len="sm" w="sm" type="none"/>
                    </a:lnL>
                    <a:lnR cap="flat" cmpd="sng" w="57150">
                      <a:solidFill>
                        <a:srgbClr val="16E232"/>
                      </a:solidFill>
                      <a:prstDash val="solid"/>
                      <a:round/>
                      <a:headEnd len="sm" w="sm" type="none"/>
                      <a:tailEnd len="sm" w="sm" type="none"/>
                    </a:lnR>
                    <a:lnT cap="flat" cmpd="sng" w="76200">
                      <a:solidFill>
                        <a:srgbClr val="E23A2F"/>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57150">
                      <a:solidFill>
                        <a:srgbClr val="16E232"/>
                      </a:solidFill>
                      <a:prstDash val="solid"/>
                      <a:round/>
                      <a:headEnd len="sm" w="sm" type="none"/>
                      <a:tailEnd len="sm" w="sm" type="none"/>
                    </a:lnL>
                    <a:lnR cap="flat" cmpd="sng" w="57150">
                      <a:solidFill>
                        <a:srgbClr val="16E232"/>
                      </a:solidFill>
                      <a:prstDash val="solid"/>
                      <a:round/>
                      <a:headEnd len="sm" w="sm" type="none"/>
                      <a:tailEnd len="sm" w="sm" type="none"/>
                    </a:lnR>
                    <a:lnT cap="flat" cmpd="sng" w="76200">
                      <a:solidFill>
                        <a:srgbClr val="5757FF"/>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57150">
                      <a:solidFill>
                        <a:srgbClr val="16E232"/>
                      </a:solidFill>
                      <a:prstDash val="solid"/>
                      <a:round/>
                      <a:headEnd len="sm" w="sm" type="none"/>
                      <a:tailEnd len="sm" w="sm" type="none"/>
                    </a:lnL>
                    <a:lnR cap="flat" cmpd="sng" w="57150">
                      <a:solidFill>
                        <a:srgbClr val="16E232"/>
                      </a:solidFill>
                      <a:prstDash val="solid"/>
                      <a:round/>
                      <a:headEnd len="sm" w="sm" type="none"/>
                      <a:tailEnd len="sm" w="sm" type="none"/>
                    </a:lnR>
                    <a:lnT cap="flat" cmpd="sng" w="76200">
                      <a:solidFill>
                        <a:srgbClr val="5757FF"/>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5715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762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r>
              <a:tr h="3225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r>
              <a:tr h="31432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r>
              <a:tr h="32322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r>
              <a:tr h="31305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r>
              <a:tr h="3225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r>
              <a:tr h="31432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28575">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06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38100">
                      <a:solidFill>
                        <a:srgbClr val="16E232"/>
                      </a:solidFill>
                      <a:prstDash val="solid"/>
                      <a:round/>
                      <a:headEnd len="sm" w="sm" type="none"/>
                      <a:tailEnd len="sm" w="sm" type="none"/>
                    </a:lnB>
                  </a:tcPr>
                </a:tc>
              </a:tr>
              <a:tr h="32005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38100">
                      <a:solidFill>
                        <a:srgbClr val="16E232"/>
                      </a:solidFill>
                      <a:prstDash val="solid"/>
                      <a:round/>
                      <a:headEnd len="sm" w="sm" type="none"/>
                      <a:tailEnd len="sm" w="sm" type="none"/>
                    </a:lnT>
                    <a:lnB cap="flat" cmpd="sng" w="57150">
                      <a:solidFill>
                        <a:srgbClr val="16E232"/>
                      </a:solidFill>
                      <a:prstDash val="solid"/>
                      <a:round/>
                      <a:headEnd len="sm" w="sm" type="none"/>
                      <a:tailEnd len="sm" w="sm" type="none"/>
                    </a:lnB>
                  </a:tcPr>
                </a:tc>
              </a:tr>
              <a:tr h="3225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28575">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38100">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38100">
                      <a:solidFill>
                        <a:srgbClr val="16E232"/>
                      </a:solidFill>
                      <a:prstDash val="solid"/>
                      <a:round/>
                      <a:headEnd len="sm" w="sm" type="none"/>
                      <a:tailEnd len="sm" w="sm" type="none"/>
                    </a:lnL>
                    <a:lnR cap="flat" cmpd="sng" w="28575">
                      <a:solidFill>
                        <a:srgbClr val="16E232"/>
                      </a:solidFill>
                      <a:prstDash val="solid"/>
                      <a:round/>
                      <a:headEnd len="sm" w="sm" type="none"/>
                      <a:tailEnd len="sm" w="sm" type="none"/>
                    </a:lnR>
                    <a:lnT cap="flat" cmpd="sng" w="57150">
                      <a:solidFill>
                        <a:srgbClr val="16E232"/>
                      </a:solidFill>
                      <a:prstDash val="solid"/>
                      <a:round/>
                      <a:headEnd len="sm" w="sm" type="none"/>
                      <a:tailEnd len="sm" w="sm" type="none"/>
                    </a:lnT>
                    <a:lnB cap="flat" cmpd="sng" w="28575">
                      <a:solidFill>
                        <a:srgbClr val="16E232"/>
                      </a:solidFill>
                      <a:prstDash val="solid"/>
                      <a:round/>
                      <a:headEnd len="sm" w="sm" type="none"/>
                      <a:tailEnd len="sm" w="sm" type="none"/>
                    </a:lnB>
                  </a:tcPr>
                </a:tc>
              </a:tr>
            </a:tbl>
          </a:graphicData>
        </a:graphic>
      </p:graphicFrame>
      <p:pic>
        <p:nvPicPr>
          <p:cNvPr id="876" name="Google Shape;876;g2aec46638a1_0_540"/>
          <p:cNvPicPr preferRelativeResize="0"/>
          <p:nvPr/>
        </p:nvPicPr>
        <p:blipFill rotWithShape="1">
          <a:blip r:embed="rId4">
            <a:alphaModFix/>
          </a:blip>
          <a:srcRect b="0" l="0" r="0" t="0"/>
          <a:stretch/>
        </p:blipFill>
        <p:spPr>
          <a:xfrm>
            <a:off x="5100553" y="2243763"/>
            <a:ext cx="415327" cy="417365"/>
          </a:xfrm>
          <a:prstGeom prst="rect">
            <a:avLst/>
          </a:prstGeom>
          <a:noFill/>
          <a:ln>
            <a:noFill/>
          </a:ln>
        </p:spPr>
      </p:pic>
      <p:grpSp>
        <p:nvGrpSpPr>
          <p:cNvPr id="877" name="Google Shape;877;g2aec46638a1_0_540"/>
          <p:cNvGrpSpPr/>
          <p:nvPr/>
        </p:nvGrpSpPr>
        <p:grpSpPr>
          <a:xfrm>
            <a:off x="2510635" y="2573963"/>
            <a:ext cx="739067" cy="417365"/>
            <a:chOff x="1882976" y="2573963"/>
            <a:chExt cx="739067" cy="417365"/>
          </a:xfrm>
        </p:grpSpPr>
        <p:pic>
          <p:nvPicPr>
            <p:cNvPr id="878" name="Google Shape;878;g2aec46638a1_0_540"/>
            <p:cNvPicPr preferRelativeResize="0"/>
            <p:nvPr/>
          </p:nvPicPr>
          <p:blipFill rotWithShape="1">
            <a:blip r:embed="rId4">
              <a:alphaModFix/>
            </a:blip>
            <a:srcRect b="0" l="0" r="0" t="0"/>
            <a:stretch/>
          </p:blipFill>
          <p:spPr>
            <a:xfrm>
              <a:off x="2206716" y="2573963"/>
              <a:ext cx="415327" cy="417365"/>
            </a:xfrm>
            <a:prstGeom prst="rect">
              <a:avLst/>
            </a:prstGeom>
            <a:noFill/>
            <a:ln>
              <a:noFill/>
            </a:ln>
          </p:spPr>
        </p:pic>
        <p:pic>
          <p:nvPicPr>
            <p:cNvPr id="879" name="Google Shape;879;g2aec46638a1_0_540"/>
            <p:cNvPicPr preferRelativeResize="0"/>
            <p:nvPr/>
          </p:nvPicPr>
          <p:blipFill rotWithShape="1">
            <a:blip r:embed="rId4">
              <a:alphaModFix/>
            </a:blip>
            <a:srcRect b="0" l="0" r="0" t="0"/>
            <a:stretch/>
          </p:blipFill>
          <p:spPr>
            <a:xfrm>
              <a:off x="1882976" y="2573963"/>
              <a:ext cx="415327" cy="417365"/>
            </a:xfrm>
            <a:prstGeom prst="rect">
              <a:avLst/>
            </a:prstGeom>
            <a:noFill/>
            <a:ln>
              <a:noFill/>
            </a:ln>
          </p:spPr>
        </p:pic>
      </p:grpSp>
      <p:grpSp>
        <p:nvGrpSpPr>
          <p:cNvPr id="880" name="Google Shape;880;g2aec46638a1_0_540"/>
          <p:cNvGrpSpPr/>
          <p:nvPr/>
        </p:nvGrpSpPr>
        <p:grpSpPr>
          <a:xfrm>
            <a:off x="3373941" y="2573963"/>
            <a:ext cx="739066" cy="417365"/>
            <a:chOff x="2530456" y="2573963"/>
            <a:chExt cx="739066" cy="417365"/>
          </a:xfrm>
        </p:grpSpPr>
        <p:pic>
          <p:nvPicPr>
            <p:cNvPr id="881" name="Google Shape;881;g2aec46638a1_0_540"/>
            <p:cNvPicPr preferRelativeResize="0"/>
            <p:nvPr/>
          </p:nvPicPr>
          <p:blipFill rotWithShape="1">
            <a:blip r:embed="rId4">
              <a:alphaModFix/>
            </a:blip>
            <a:srcRect b="0" l="0" r="0" t="0"/>
            <a:stretch/>
          </p:blipFill>
          <p:spPr>
            <a:xfrm>
              <a:off x="2854195" y="2573963"/>
              <a:ext cx="415327" cy="417365"/>
            </a:xfrm>
            <a:prstGeom prst="rect">
              <a:avLst/>
            </a:prstGeom>
            <a:noFill/>
            <a:ln>
              <a:noFill/>
            </a:ln>
          </p:spPr>
        </p:pic>
        <p:pic>
          <p:nvPicPr>
            <p:cNvPr id="882" name="Google Shape;882;g2aec46638a1_0_540"/>
            <p:cNvPicPr preferRelativeResize="0"/>
            <p:nvPr/>
          </p:nvPicPr>
          <p:blipFill rotWithShape="1">
            <a:blip r:embed="rId4">
              <a:alphaModFix/>
            </a:blip>
            <a:srcRect b="0" l="0" r="0" t="0"/>
            <a:stretch/>
          </p:blipFill>
          <p:spPr>
            <a:xfrm>
              <a:off x="2530456" y="2573963"/>
              <a:ext cx="415327" cy="417365"/>
            </a:xfrm>
            <a:prstGeom prst="rect">
              <a:avLst/>
            </a:prstGeom>
            <a:noFill/>
            <a:ln>
              <a:noFill/>
            </a:ln>
          </p:spPr>
        </p:pic>
      </p:grpSp>
      <p:grpSp>
        <p:nvGrpSpPr>
          <p:cNvPr id="883" name="Google Shape;883;g2aec46638a1_0_540"/>
          <p:cNvGrpSpPr/>
          <p:nvPr/>
        </p:nvGrpSpPr>
        <p:grpSpPr>
          <a:xfrm>
            <a:off x="4237248" y="2573963"/>
            <a:ext cx="739066" cy="417365"/>
            <a:chOff x="3177936" y="2573963"/>
            <a:chExt cx="739066" cy="417365"/>
          </a:xfrm>
        </p:grpSpPr>
        <p:pic>
          <p:nvPicPr>
            <p:cNvPr id="884" name="Google Shape;884;g2aec46638a1_0_540"/>
            <p:cNvPicPr preferRelativeResize="0"/>
            <p:nvPr/>
          </p:nvPicPr>
          <p:blipFill rotWithShape="1">
            <a:blip r:embed="rId4">
              <a:alphaModFix/>
            </a:blip>
            <a:srcRect b="0" l="0" r="0" t="0"/>
            <a:stretch/>
          </p:blipFill>
          <p:spPr>
            <a:xfrm>
              <a:off x="3501675" y="2573963"/>
              <a:ext cx="415327" cy="417365"/>
            </a:xfrm>
            <a:prstGeom prst="rect">
              <a:avLst/>
            </a:prstGeom>
            <a:noFill/>
            <a:ln>
              <a:noFill/>
            </a:ln>
          </p:spPr>
        </p:pic>
        <p:pic>
          <p:nvPicPr>
            <p:cNvPr id="885" name="Google Shape;885;g2aec46638a1_0_540"/>
            <p:cNvPicPr preferRelativeResize="0"/>
            <p:nvPr/>
          </p:nvPicPr>
          <p:blipFill rotWithShape="1">
            <a:blip r:embed="rId4">
              <a:alphaModFix/>
            </a:blip>
            <a:srcRect b="0" l="0" r="0" t="0"/>
            <a:stretch/>
          </p:blipFill>
          <p:spPr>
            <a:xfrm>
              <a:off x="3177936" y="2573963"/>
              <a:ext cx="415327" cy="417365"/>
            </a:xfrm>
            <a:prstGeom prst="rect">
              <a:avLst/>
            </a:prstGeom>
            <a:noFill/>
            <a:ln>
              <a:noFill/>
            </a:ln>
          </p:spPr>
        </p:pic>
      </p:grpSp>
      <p:pic>
        <p:nvPicPr>
          <p:cNvPr id="886" name="Google Shape;886;g2aec46638a1_0_540"/>
          <p:cNvPicPr preferRelativeResize="0"/>
          <p:nvPr/>
        </p:nvPicPr>
        <p:blipFill rotWithShape="1">
          <a:blip r:embed="rId4">
            <a:alphaModFix/>
          </a:blip>
          <a:srcRect b="0" l="0" r="0" t="0"/>
          <a:stretch/>
        </p:blipFill>
        <p:spPr>
          <a:xfrm>
            <a:off x="5532205" y="2573963"/>
            <a:ext cx="415327" cy="417365"/>
          </a:xfrm>
          <a:prstGeom prst="rect">
            <a:avLst/>
          </a:prstGeom>
          <a:noFill/>
          <a:ln>
            <a:noFill/>
          </a:ln>
        </p:spPr>
      </p:pic>
      <p:pic>
        <p:nvPicPr>
          <p:cNvPr id="887" name="Google Shape;887;g2aec46638a1_0_540"/>
          <p:cNvPicPr preferRelativeResize="0"/>
          <p:nvPr/>
        </p:nvPicPr>
        <p:blipFill rotWithShape="1">
          <a:blip r:embed="rId4">
            <a:alphaModFix/>
          </a:blip>
          <a:srcRect b="0" l="0" r="0" t="0"/>
          <a:stretch/>
        </p:blipFill>
        <p:spPr>
          <a:xfrm>
            <a:off x="5100553" y="2573963"/>
            <a:ext cx="415327" cy="417365"/>
          </a:xfrm>
          <a:prstGeom prst="rect">
            <a:avLst/>
          </a:prstGeom>
          <a:noFill/>
          <a:ln>
            <a:noFill/>
          </a:ln>
        </p:spPr>
      </p:pic>
      <p:grpSp>
        <p:nvGrpSpPr>
          <p:cNvPr id="888" name="Google Shape;888;g2aec46638a1_0_540"/>
          <p:cNvGrpSpPr/>
          <p:nvPr/>
        </p:nvGrpSpPr>
        <p:grpSpPr>
          <a:xfrm>
            <a:off x="2510635" y="2885114"/>
            <a:ext cx="739067" cy="417365"/>
            <a:chOff x="1882976" y="2885114"/>
            <a:chExt cx="739067" cy="417365"/>
          </a:xfrm>
        </p:grpSpPr>
        <p:pic>
          <p:nvPicPr>
            <p:cNvPr id="889" name="Google Shape;889;g2aec46638a1_0_540"/>
            <p:cNvPicPr preferRelativeResize="0"/>
            <p:nvPr/>
          </p:nvPicPr>
          <p:blipFill rotWithShape="1">
            <a:blip r:embed="rId4">
              <a:alphaModFix/>
            </a:blip>
            <a:srcRect b="0" l="0" r="0" t="0"/>
            <a:stretch/>
          </p:blipFill>
          <p:spPr>
            <a:xfrm>
              <a:off x="2206716" y="2885114"/>
              <a:ext cx="415327" cy="417365"/>
            </a:xfrm>
            <a:prstGeom prst="rect">
              <a:avLst/>
            </a:prstGeom>
            <a:noFill/>
            <a:ln>
              <a:noFill/>
            </a:ln>
          </p:spPr>
        </p:pic>
        <p:pic>
          <p:nvPicPr>
            <p:cNvPr id="890" name="Google Shape;890;g2aec46638a1_0_540"/>
            <p:cNvPicPr preferRelativeResize="0"/>
            <p:nvPr/>
          </p:nvPicPr>
          <p:blipFill rotWithShape="1">
            <a:blip r:embed="rId4">
              <a:alphaModFix/>
            </a:blip>
            <a:srcRect b="0" l="0" r="0" t="0"/>
            <a:stretch/>
          </p:blipFill>
          <p:spPr>
            <a:xfrm>
              <a:off x="1882976" y="2885114"/>
              <a:ext cx="415327" cy="417365"/>
            </a:xfrm>
            <a:prstGeom prst="rect">
              <a:avLst/>
            </a:prstGeom>
            <a:noFill/>
            <a:ln>
              <a:noFill/>
            </a:ln>
          </p:spPr>
        </p:pic>
      </p:grpSp>
      <p:grpSp>
        <p:nvGrpSpPr>
          <p:cNvPr id="891" name="Google Shape;891;g2aec46638a1_0_540"/>
          <p:cNvGrpSpPr/>
          <p:nvPr/>
        </p:nvGrpSpPr>
        <p:grpSpPr>
          <a:xfrm>
            <a:off x="3373941" y="2885114"/>
            <a:ext cx="739066" cy="417365"/>
            <a:chOff x="2530456" y="2885114"/>
            <a:chExt cx="739066" cy="417365"/>
          </a:xfrm>
        </p:grpSpPr>
        <p:pic>
          <p:nvPicPr>
            <p:cNvPr id="892" name="Google Shape;892;g2aec46638a1_0_540"/>
            <p:cNvPicPr preferRelativeResize="0"/>
            <p:nvPr/>
          </p:nvPicPr>
          <p:blipFill rotWithShape="1">
            <a:blip r:embed="rId4">
              <a:alphaModFix/>
            </a:blip>
            <a:srcRect b="0" l="0" r="0" t="0"/>
            <a:stretch/>
          </p:blipFill>
          <p:spPr>
            <a:xfrm>
              <a:off x="2854195" y="2885114"/>
              <a:ext cx="415327" cy="417365"/>
            </a:xfrm>
            <a:prstGeom prst="rect">
              <a:avLst/>
            </a:prstGeom>
            <a:noFill/>
            <a:ln>
              <a:noFill/>
            </a:ln>
          </p:spPr>
        </p:pic>
        <p:pic>
          <p:nvPicPr>
            <p:cNvPr id="893" name="Google Shape;893;g2aec46638a1_0_540"/>
            <p:cNvPicPr preferRelativeResize="0"/>
            <p:nvPr/>
          </p:nvPicPr>
          <p:blipFill rotWithShape="1">
            <a:blip r:embed="rId4">
              <a:alphaModFix/>
            </a:blip>
            <a:srcRect b="0" l="0" r="0" t="0"/>
            <a:stretch/>
          </p:blipFill>
          <p:spPr>
            <a:xfrm>
              <a:off x="2530456" y="2885114"/>
              <a:ext cx="415327" cy="417365"/>
            </a:xfrm>
            <a:prstGeom prst="rect">
              <a:avLst/>
            </a:prstGeom>
            <a:noFill/>
            <a:ln>
              <a:noFill/>
            </a:ln>
          </p:spPr>
        </p:pic>
      </p:grpSp>
      <p:grpSp>
        <p:nvGrpSpPr>
          <p:cNvPr id="894" name="Google Shape;894;g2aec46638a1_0_540"/>
          <p:cNvGrpSpPr/>
          <p:nvPr/>
        </p:nvGrpSpPr>
        <p:grpSpPr>
          <a:xfrm>
            <a:off x="4237248" y="2885114"/>
            <a:ext cx="739066" cy="417365"/>
            <a:chOff x="3177936" y="2885114"/>
            <a:chExt cx="739066" cy="417365"/>
          </a:xfrm>
        </p:grpSpPr>
        <p:pic>
          <p:nvPicPr>
            <p:cNvPr id="895" name="Google Shape;895;g2aec46638a1_0_540"/>
            <p:cNvPicPr preferRelativeResize="0"/>
            <p:nvPr/>
          </p:nvPicPr>
          <p:blipFill rotWithShape="1">
            <a:blip r:embed="rId4">
              <a:alphaModFix/>
            </a:blip>
            <a:srcRect b="0" l="0" r="0" t="0"/>
            <a:stretch/>
          </p:blipFill>
          <p:spPr>
            <a:xfrm>
              <a:off x="3501675" y="2885114"/>
              <a:ext cx="415327" cy="417365"/>
            </a:xfrm>
            <a:prstGeom prst="rect">
              <a:avLst/>
            </a:prstGeom>
            <a:noFill/>
            <a:ln>
              <a:noFill/>
            </a:ln>
          </p:spPr>
        </p:pic>
        <p:pic>
          <p:nvPicPr>
            <p:cNvPr id="896" name="Google Shape;896;g2aec46638a1_0_540"/>
            <p:cNvPicPr preferRelativeResize="0"/>
            <p:nvPr/>
          </p:nvPicPr>
          <p:blipFill rotWithShape="1">
            <a:blip r:embed="rId4">
              <a:alphaModFix/>
            </a:blip>
            <a:srcRect b="0" l="0" r="0" t="0"/>
            <a:stretch/>
          </p:blipFill>
          <p:spPr>
            <a:xfrm>
              <a:off x="3177936" y="2885114"/>
              <a:ext cx="415327" cy="417365"/>
            </a:xfrm>
            <a:prstGeom prst="rect">
              <a:avLst/>
            </a:prstGeom>
            <a:noFill/>
            <a:ln>
              <a:noFill/>
            </a:ln>
          </p:spPr>
        </p:pic>
      </p:grpSp>
      <p:pic>
        <p:nvPicPr>
          <p:cNvPr id="897" name="Google Shape;897;g2aec46638a1_0_540"/>
          <p:cNvPicPr preferRelativeResize="0"/>
          <p:nvPr/>
        </p:nvPicPr>
        <p:blipFill rotWithShape="1">
          <a:blip r:embed="rId4">
            <a:alphaModFix/>
          </a:blip>
          <a:srcRect b="0" l="0" r="0" t="0"/>
          <a:stretch/>
        </p:blipFill>
        <p:spPr>
          <a:xfrm>
            <a:off x="5532205" y="2885114"/>
            <a:ext cx="415327" cy="417365"/>
          </a:xfrm>
          <a:prstGeom prst="rect">
            <a:avLst/>
          </a:prstGeom>
          <a:noFill/>
          <a:ln>
            <a:noFill/>
          </a:ln>
        </p:spPr>
      </p:pic>
      <p:pic>
        <p:nvPicPr>
          <p:cNvPr id="898" name="Google Shape;898;g2aec46638a1_0_540"/>
          <p:cNvPicPr preferRelativeResize="0"/>
          <p:nvPr/>
        </p:nvPicPr>
        <p:blipFill rotWithShape="1">
          <a:blip r:embed="rId4">
            <a:alphaModFix/>
          </a:blip>
          <a:srcRect b="0" l="0" r="0" t="0"/>
          <a:stretch/>
        </p:blipFill>
        <p:spPr>
          <a:xfrm>
            <a:off x="5100553" y="2885114"/>
            <a:ext cx="415327" cy="417365"/>
          </a:xfrm>
          <a:prstGeom prst="rect">
            <a:avLst/>
          </a:prstGeom>
          <a:noFill/>
          <a:ln>
            <a:noFill/>
          </a:ln>
        </p:spPr>
      </p:pic>
      <p:grpSp>
        <p:nvGrpSpPr>
          <p:cNvPr id="899" name="Google Shape;899;g2aec46638a1_0_540"/>
          <p:cNvGrpSpPr/>
          <p:nvPr/>
        </p:nvGrpSpPr>
        <p:grpSpPr>
          <a:xfrm>
            <a:off x="2505429" y="3202613"/>
            <a:ext cx="739067" cy="417365"/>
            <a:chOff x="1879072" y="3202613"/>
            <a:chExt cx="739067" cy="417365"/>
          </a:xfrm>
        </p:grpSpPr>
        <p:pic>
          <p:nvPicPr>
            <p:cNvPr id="900" name="Google Shape;900;g2aec46638a1_0_540"/>
            <p:cNvPicPr preferRelativeResize="0"/>
            <p:nvPr/>
          </p:nvPicPr>
          <p:blipFill rotWithShape="1">
            <a:blip r:embed="rId4">
              <a:alphaModFix/>
            </a:blip>
            <a:srcRect b="0" l="0" r="0" t="0"/>
            <a:stretch/>
          </p:blipFill>
          <p:spPr>
            <a:xfrm>
              <a:off x="2202812" y="3202613"/>
              <a:ext cx="415327" cy="417365"/>
            </a:xfrm>
            <a:prstGeom prst="rect">
              <a:avLst/>
            </a:prstGeom>
            <a:noFill/>
            <a:ln>
              <a:noFill/>
            </a:ln>
          </p:spPr>
        </p:pic>
        <p:pic>
          <p:nvPicPr>
            <p:cNvPr id="901" name="Google Shape;901;g2aec46638a1_0_540"/>
            <p:cNvPicPr preferRelativeResize="0"/>
            <p:nvPr/>
          </p:nvPicPr>
          <p:blipFill rotWithShape="1">
            <a:blip r:embed="rId4">
              <a:alphaModFix/>
            </a:blip>
            <a:srcRect b="0" l="0" r="0" t="0"/>
            <a:stretch/>
          </p:blipFill>
          <p:spPr>
            <a:xfrm>
              <a:off x="1879072" y="3202613"/>
              <a:ext cx="415327" cy="417365"/>
            </a:xfrm>
            <a:prstGeom prst="rect">
              <a:avLst/>
            </a:prstGeom>
            <a:noFill/>
            <a:ln>
              <a:noFill/>
            </a:ln>
          </p:spPr>
        </p:pic>
      </p:grpSp>
      <p:grpSp>
        <p:nvGrpSpPr>
          <p:cNvPr id="902" name="Google Shape;902;g2aec46638a1_0_540"/>
          <p:cNvGrpSpPr/>
          <p:nvPr/>
        </p:nvGrpSpPr>
        <p:grpSpPr>
          <a:xfrm>
            <a:off x="3368735" y="3202613"/>
            <a:ext cx="739067" cy="417365"/>
            <a:chOff x="2526551" y="3202613"/>
            <a:chExt cx="739067" cy="417365"/>
          </a:xfrm>
        </p:grpSpPr>
        <p:pic>
          <p:nvPicPr>
            <p:cNvPr id="903" name="Google Shape;903;g2aec46638a1_0_540"/>
            <p:cNvPicPr preferRelativeResize="0"/>
            <p:nvPr/>
          </p:nvPicPr>
          <p:blipFill rotWithShape="1">
            <a:blip r:embed="rId4">
              <a:alphaModFix/>
            </a:blip>
            <a:srcRect b="0" l="0" r="0" t="0"/>
            <a:stretch/>
          </p:blipFill>
          <p:spPr>
            <a:xfrm>
              <a:off x="2850291" y="3202613"/>
              <a:ext cx="415327" cy="417365"/>
            </a:xfrm>
            <a:prstGeom prst="rect">
              <a:avLst/>
            </a:prstGeom>
            <a:noFill/>
            <a:ln>
              <a:noFill/>
            </a:ln>
          </p:spPr>
        </p:pic>
        <p:pic>
          <p:nvPicPr>
            <p:cNvPr id="904" name="Google Shape;904;g2aec46638a1_0_540"/>
            <p:cNvPicPr preferRelativeResize="0"/>
            <p:nvPr/>
          </p:nvPicPr>
          <p:blipFill rotWithShape="1">
            <a:blip r:embed="rId4">
              <a:alphaModFix/>
            </a:blip>
            <a:srcRect b="0" l="0" r="0" t="0"/>
            <a:stretch/>
          </p:blipFill>
          <p:spPr>
            <a:xfrm>
              <a:off x="2526551" y="3202613"/>
              <a:ext cx="415327" cy="417365"/>
            </a:xfrm>
            <a:prstGeom prst="rect">
              <a:avLst/>
            </a:prstGeom>
            <a:noFill/>
            <a:ln>
              <a:noFill/>
            </a:ln>
          </p:spPr>
        </p:pic>
      </p:grpSp>
      <p:grpSp>
        <p:nvGrpSpPr>
          <p:cNvPr id="905" name="Google Shape;905;g2aec46638a1_0_540"/>
          <p:cNvGrpSpPr/>
          <p:nvPr/>
        </p:nvGrpSpPr>
        <p:grpSpPr>
          <a:xfrm>
            <a:off x="4232041" y="3202613"/>
            <a:ext cx="739067" cy="417365"/>
            <a:chOff x="3174031" y="3202613"/>
            <a:chExt cx="739067" cy="417365"/>
          </a:xfrm>
        </p:grpSpPr>
        <p:pic>
          <p:nvPicPr>
            <p:cNvPr id="906" name="Google Shape;906;g2aec46638a1_0_540"/>
            <p:cNvPicPr preferRelativeResize="0"/>
            <p:nvPr/>
          </p:nvPicPr>
          <p:blipFill rotWithShape="1">
            <a:blip r:embed="rId4">
              <a:alphaModFix/>
            </a:blip>
            <a:srcRect b="0" l="0" r="0" t="0"/>
            <a:stretch/>
          </p:blipFill>
          <p:spPr>
            <a:xfrm>
              <a:off x="3497771" y="3202613"/>
              <a:ext cx="415327" cy="417365"/>
            </a:xfrm>
            <a:prstGeom prst="rect">
              <a:avLst/>
            </a:prstGeom>
            <a:noFill/>
            <a:ln>
              <a:noFill/>
            </a:ln>
          </p:spPr>
        </p:pic>
        <p:pic>
          <p:nvPicPr>
            <p:cNvPr id="907" name="Google Shape;907;g2aec46638a1_0_540"/>
            <p:cNvPicPr preferRelativeResize="0"/>
            <p:nvPr/>
          </p:nvPicPr>
          <p:blipFill rotWithShape="1">
            <a:blip r:embed="rId4">
              <a:alphaModFix/>
            </a:blip>
            <a:srcRect b="0" l="0" r="0" t="0"/>
            <a:stretch/>
          </p:blipFill>
          <p:spPr>
            <a:xfrm>
              <a:off x="3174031" y="3202613"/>
              <a:ext cx="415327" cy="417365"/>
            </a:xfrm>
            <a:prstGeom prst="rect">
              <a:avLst/>
            </a:prstGeom>
            <a:noFill/>
            <a:ln>
              <a:noFill/>
            </a:ln>
          </p:spPr>
        </p:pic>
      </p:grpSp>
      <p:pic>
        <p:nvPicPr>
          <p:cNvPr id="908" name="Google Shape;908;g2aec46638a1_0_540"/>
          <p:cNvPicPr preferRelativeResize="0"/>
          <p:nvPr/>
        </p:nvPicPr>
        <p:blipFill rotWithShape="1">
          <a:blip r:embed="rId4">
            <a:alphaModFix/>
          </a:blip>
          <a:srcRect b="0" l="0" r="0" t="0"/>
          <a:stretch/>
        </p:blipFill>
        <p:spPr>
          <a:xfrm>
            <a:off x="5527000" y="3202613"/>
            <a:ext cx="415327" cy="417365"/>
          </a:xfrm>
          <a:prstGeom prst="rect">
            <a:avLst/>
          </a:prstGeom>
          <a:noFill/>
          <a:ln>
            <a:noFill/>
          </a:ln>
        </p:spPr>
      </p:pic>
      <p:pic>
        <p:nvPicPr>
          <p:cNvPr id="909" name="Google Shape;909;g2aec46638a1_0_540"/>
          <p:cNvPicPr preferRelativeResize="0"/>
          <p:nvPr/>
        </p:nvPicPr>
        <p:blipFill rotWithShape="1">
          <a:blip r:embed="rId4">
            <a:alphaModFix/>
          </a:blip>
          <a:srcRect b="0" l="0" r="0" t="0"/>
          <a:stretch/>
        </p:blipFill>
        <p:spPr>
          <a:xfrm>
            <a:off x="5095348" y="3202613"/>
            <a:ext cx="415327" cy="417365"/>
          </a:xfrm>
          <a:prstGeom prst="rect">
            <a:avLst/>
          </a:prstGeom>
          <a:noFill/>
          <a:ln>
            <a:noFill/>
          </a:ln>
        </p:spPr>
      </p:pic>
      <p:grpSp>
        <p:nvGrpSpPr>
          <p:cNvPr id="910" name="Google Shape;910;g2aec46638a1_0_540"/>
          <p:cNvGrpSpPr/>
          <p:nvPr/>
        </p:nvGrpSpPr>
        <p:grpSpPr>
          <a:xfrm>
            <a:off x="2505429" y="3532813"/>
            <a:ext cx="739067" cy="417365"/>
            <a:chOff x="1879072" y="3532813"/>
            <a:chExt cx="739067" cy="417365"/>
          </a:xfrm>
        </p:grpSpPr>
        <p:pic>
          <p:nvPicPr>
            <p:cNvPr id="911" name="Google Shape;911;g2aec46638a1_0_540"/>
            <p:cNvPicPr preferRelativeResize="0"/>
            <p:nvPr/>
          </p:nvPicPr>
          <p:blipFill rotWithShape="1">
            <a:blip r:embed="rId4">
              <a:alphaModFix/>
            </a:blip>
            <a:srcRect b="0" l="0" r="0" t="0"/>
            <a:stretch/>
          </p:blipFill>
          <p:spPr>
            <a:xfrm>
              <a:off x="2202812" y="3532813"/>
              <a:ext cx="415327" cy="417365"/>
            </a:xfrm>
            <a:prstGeom prst="rect">
              <a:avLst/>
            </a:prstGeom>
            <a:noFill/>
            <a:ln>
              <a:noFill/>
            </a:ln>
          </p:spPr>
        </p:pic>
        <p:pic>
          <p:nvPicPr>
            <p:cNvPr id="912" name="Google Shape;912;g2aec46638a1_0_540"/>
            <p:cNvPicPr preferRelativeResize="0"/>
            <p:nvPr/>
          </p:nvPicPr>
          <p:blipFill rotWithShape="1">
            <a:blip r:embed="rId4">
              <a:alphaModFix/>
            </a:blip>
            <a:srcRect b="0" l="0" r="0" t="0"/>
            <a:stretch/>
          </p:blipFill>
          <p:spPr>
            <a:xfrm>
              <a:off x="1879072" y="3532813"/>
              <a:ext cx="415327" cy="417365"/>
            </a:xfrm>
            <a:prstGeom prst="rect">
              <a:avLst/>
            </a:prstGeom>
            <a:noFill/>
            <a:ln>
              <a:noFill/>
            </a:ln>
          </p:spPr>
        </p:pic>
      </p:grpSp>
      <p:grpSp>
        <p:nvGrpSpPr>
          <p:cNvPr id="913" name="Google Shape;913;g2aec46638a1_0_540"/>
          <p:cNvGrpSpPr/>
          <p:nvPr/>
        </p:nvGrpSpPr>
        <p:grpSpPr>
          <a:xfrm>
            <a:off x="3368735" y="3532813"/>
            <a:ext cx="739067" cy="417365"/>
            <a:chOff x="2526551" y="3532813"/>
            <a:chExt cx="739067" cy="417365"/>
          </a:xfrm>
        </p:grpSpPr>
        <p:pic>
          <p:nvPicPr>
            <p:cNvPr id="914" name="Google Shape;914;g2aec46638a1_0_540"/>
            <p:cNvPicPr preferRelativeResize="0"/>
            <p:nvPr/>
          </p:nvPicPr>
          <p:blipFill rotWithShape="1">
            <a:blip r:embed="rId4">
              <a:alphaModFix/>
            </a:blip>
            <a:srcRect b="0" l="0" r="0" t="0"/>
            <a:stretch/>
          </p:blipFill>
          <p:spPr>
            <a:xfrm>
              <a:off x="2850291" y="3532813"/>
              <a:ext cx="415327" cy="417365"/>
            </a:xfrm>
            <a:prstGeom prst="rect">
              <a:avLst/>
            </a:prstGeom>
            <a:noFill/>
            <a:ln>
              <a:noFill/>
            </a:ln>
          </p:spPr>
        </p:pic>
        <p:pic>
          <p:nvPicPr>
            <p:cNvPr id="915" name="Google Shape;915;g2aec46638a1_0_540"/>
            <p:cNvPicPr preferRelativeResize="0"/>
            <p:nvPr/>
          </p:nvPicPr>
          <p:blipFill rotWithShape="1">
            <a:blip r:embed="rId4">
              <a:alphaModFix/>
            </a:blip>
            <a:srcRect b="0" l="0" r="0" t="0"/>
            <a:stretch/>
          </p:blipFill>
          <p:spPr>
            <a:xfrm>
              <a:off x="2526551" y="3532813"/>
              <a:ext cx="415327" cy="417365"/>
            </a:xfrm>
            <a:prstGeom prst="rect">
              <a:avLst/>
            </a:prstGeom>
            <a:noFill/>
            <a:ln>
              <a:noFill/>
            </a:ln>
          </p:spPr>
        </p:pic>
      </p:grpSp>
      <p:grpSp>
        <p:nvGrpSpPr>
          <p:cNvPr id="916" name="Google Shape;916;g2aec46638a1_0_540"/>
          <p:cNvGrpSpPr/>
          <p:nvPr/>
        </p:nvGrpSpPr>
        <p:grpSpPr>
          <a:xfrm>
            <a:off x="4232041" y="3532813"/>
            <a:ext cx="739067" cy="417365"/>
            <a:chOff x="3174031" y="3532813"/>
            <a:chExt cx="739067" cy="417365"/>
          </a:xfrm>
        </p:grpSpPr>
        <p:pic>
          <p:nvPicPr>
            <p:cNvPr id="917" name="Google Shape;917;g2aec46638a1_0_540"/>
            <p:cNvPicPr preferRelativeResize="0"/>
            <p:nvPr/>
          </p:nvPicPr>
          <p:blipFill rotWithShape="1">
            <a:blip r:embed="rId4">
              <a:alphaModFix/>
            </a:blip>
            <a:srcRect b="0" l="0" r="0" t="0"/>
            <a:stretch/>
          </p:blipFill>
          <p:spPr>
            <a:xfrm>
              <a:off x="3497771" y="3532813"/>
              <a:ext cx="415327" cy="417365"/>
            </a:xfrm>
            <a:prstGeom prst="rect">
              <a:avLst/>
            </a:prstGeom>
            <a:noFill/>
            <a:ln>
              <a:noFill/>
            </a:ln>
          </p:spPr>
        </p:pic>
        <p:pic>
          <p:nvPicPr>
            <p:cNvPr id="918" name="Google Shape;918;g2aec46638a1_0_540"/>
            <p:cNvPicPr preferRelativeResize="0"/>
            <p:nvPr/>
          </p:nvPicPr>
          <p:blipFill rotWithShape="1">
            <a:blip r:embed="rId4">
              <a:alphaModFix/>
            </a:blip>
            <a:srcRect b="0" l="0" r="0" t="0"/>
            <a:stretch/>
          </p:blipFill>
          <p:spPr>
            <a:xfrm>
              <a:off x="3174031" y="3532813"/>
              <a:ext cx="415327" cy="417365"/>
            </a:xfrm>
            <a:prstGeom prst="rect">
              <a:avLst/>
            </a:prstGeom>
            <a:noFill/>
            <a:ln>
              <a:noFill/>
            </a:ln>
          </p:spPr>
        </p:pic>
      </p:grpSp>
      <p:pic>
        <p:nvPicPr>
          <p:cNvPr id="919" name="Google Shape;919;g2aec46638a1_0_540"/>
          <p:cNvPicPr preferRelativeResize="0"/>
          <p:nvPr/>
        </p:nvPicPr>
        <p:blipFill rotWithShape="1">
          <a:blip r:embed="rId4">
            <a:alphaModFix/>
          </a:blip>
          <a:srcRect b="0" l="0" r="0" t="0"/>
          <a:stretch/>
        </p:blipFill>
        <p:spPr>
          <a:xfrm>
            <a:off x="5527000" y="3532813"/>
            <a:ext cx="415327" cy="417365"/>
          </a:xfrm>
          <a:prstGeom prst="rect">
            <a:avLst/>
          </a:prstGeom>
          <a:noFill/>
          <a:ln>
            <a:noFill/>
          </a:ln>
        </p:spPr>
      </p:pic>
      <p:pic>
        <p:nvPicPr>
          <p:cNvPr id="920" name="Google Shape;920;g2aec46638a1_0_540"/>
          <p:cNvPicPr preferRelativeResize="0"/>
          <p:nvPr/>
        </p:nvPicPr>
        <p:blipFill rotWithShape="1">
          <a:blip r:embed="rId4">
            <a:alphaModFix/>
          </a:blip>
          <a:srcRect b="0" l="0" r="0" t="0"/>
          <a:stretch/>
        </p:blipFill>
        <p:spPr>
          <a:xfrm>
            <a:off x="5095348" y="3532813"/>
            <a:ext cx="415327" cy="417365"/>
          </a:xfrm>
          <a:prstGeom prst="rect">
            <a:avLst/>
          </a:prstGeom>
          <a:noFill/>
          <a:ln>
            <a:noFill/>
          </a:ln>
        </p:spPr>
      </p:pic>
      <p:grpSp>
        <p:nvGrpSpPr>
          <p:cNvPr id="921" name="Google Shape;921;g2aec46638a1_0_540"/>
          <p:cNvGrpSpPr/>
          <p:nvPr/>
        </p:nvGrpSpPr>
        <p:grpSpPr>
          <a:xfrm>
            <a:off x="2505429" y="3843964"/>
            <a:ext cx="739067" cy="417365"/>
            <a:chOff x="1879072" y="3843964"/>
            <a:chExt cx="739067" cy="417365"/>
          </a:xfrm>
        </p:grpSpPr>
        <p:pic>
          <p:nvPicPr>
            <p:cNvPr id="922" name="Google Shape;922;g2aec46638a1_0_540"/>
            <p:cNvPicPr preferRelativeResize="0"/>
            <p:nvPr/>
          </p:nvPicPr>
          <p:blipFill rotWithShape="1">
            <a:blip r:embed="rId4">
              <a:alphaModFix/>
            </a:blip>
            <a:srcRect b="0" l="0" r="0" t="0"/>
            <a:stretch/>
          </p:blipFill>
          <p:spPr>
            <a:xfrm>
              <a:off x="2202812" y="3843964"/>
              <a:ext cx="415327" cy="417365"/>
            </a:xfrm>
            <a:prstGeom prst="rect">
              <a:avLst/>
            </a:prstGeom>
            <a:noFill/>
            <a:ln>
              <a:noFill/>
            </a:ln>
          </p:spPr>
        </p:pic>
        <p:pic>
          <p:nvPicPr>
            <p:cNvPr id="923" name="Google Shape;923;g2aec46638a1_0_540"/>
            <p:cNvPicPr preferRelativeResize="0"/>
            <p:nvPr/>
          </p:nvPicPr>
          <p:blipFill rotWithShape="1">
            <a:blip r:embed="rId4">
              <a:alphaModFix/>
            </a:blip>
            <a:srcRect b="0" l="0" r="0" t="0"/>
            <a:stretch/>
          </p:blipFill>
          <p:spPr>
            <a:xfrm>
              <a:off x="1879072" y="3843964"/>
              <a:ext cx="415327" cy="417365"/>
            </a:xfrm>
            <a:prstGeom prst="rect">
              <a:avLst/>
            </a:prstGeom>
            <a:noFill/>
            <a:ln>
              <a:noFill/>
            </a:ln>
          </p:spPr>
        </p:pic>
      </p:grpSp>
      <p:grpSp>
        <p:nvGrpSpPr>
          <p:cNvPr id="924" name="Google Shape;924;g2aec46638a1_0_540"/>
          <p:cNvGrpSpPr/>
          <p:nvPr/>
        </p:nvGrpSpPr>
        <p:grpSpPr>
          <a:xfrm>
            <a:off x="3368735" y="3843964"/>
            <a:ext cx="739067" cy="417365"/>
            <a:chOff x="2526551" y="3843964"/>
            <a:chExt cx="739067" cy="417365"/>
          </a:xfrm>
        </p:grpSpPr>
        <p:pic>
          <p:nvPicPr>
            <p:cNvPr id="925" name="Google Shape;925;g2aec46638a1_0_540"/>
            <p:cNvPicPr preferRelativeResize="0"/>
            <p:nvPr/>
          </p:nvPicPr>
          <p:blipFill rotWithShape="1">
            <a:blip r:embed="rId4">
              <a:alphaModFix/>
            </a:blip>
            <a:srcRect b="0" l="0" r="0" t="0"/>
            <a:stretch/>
          </p:blipFill>
          <p:spPr>
            <a:xfrm>
              <a:off x="2850291" y="3843964"/>
              <a:ext cx="415327" cy="417365"/>
            </a:xfrm>
            <a:prstGeom prst="rect">
              <a:avLst/>
            </a:prstGeom>
            <a:noFill/>
            <a:ln>
              <a:noFill/>
            </a:ln>
          </p:spPr>
        </p:pic>
        <p:pic>
          <p:nvPicPr>
            <p:cNvPr id="926" name="Google Shape;926;g2aec46638a1_0_540"/>
            <p:cNvPicPr preferRelativeResize="0"/>
            <p:nvPr/>
          </p:nvPicPr>
          <p:blipFill rotWithShape="1">
            <a:blip r:embed="rId4">
              <a:alphaModFix/>
            </a:blip>
            <a:srcRect b="0" l="0" r="0" t="0"/>
            <a:stretch/>
          </p:blipFill>
          <p:spPr>
            <a:xfrm>
              <a:off x="2526551" y="3843964"/>
              <a:ext cx="415327" cy="417365"/>
            </a:xfrm>
            <a:prstGeom prst="rect">
              <a:avLst/>
            </a:prstGeom>
            <a:noFill/>
            <a:ln>
              <a:noFill/>
            </a:ln>
          </p:spPr>
        </p:pic>
      </p:grpSp>
      <p:grpSp>
        <p:nvGrpSpPr>
          <p:cNvPr id="927" name="Google Shape;927;g2aec46638a1_0_540"/>
          <p:cNvGrpSpPr/>
          <p:nvPr/>
        </p:nvGrpSpPr>
        <p:grpSpPr>
          <a:xfrm>
            <a:off x="4232041" y="3843964"/>
            <a:ext cx="739067" cy="417365"/>
            <a:chOff x="3174031" y="3843964"/>
            <a:chExt cx="739067" cy="417365"/>
          </a:xfrm>
        </p:grpSpPr>
        <p:pic>
          <p:nvPicPr>
            <p:cNvPr id="928" name="Google Shape;928;g2aec46638a1_0_540"/>
            <p:cNvPicPr preferRelativeResize="0"/>
            <p:nvPr/>
          </p:nvPicPr>
          <p:blipFill rotWithShape="1">
            <a:blip r:embed="rId4">
              <a:alphaModFix/>
            </a:blip>
            <a:srcRect b="0" l="0" r="0" t="0"/>
            <a:stretch/>
          </p:blipFill>
          <p:spPr>
            <a:xfrm>
              <a:off x="3497771" y="3843964"/>
              <a:ext cx="415327" cy="417365"/>
            </a:xfrm>
            <a:prstGeom prst="rect">
              <a:avLst/>
            </a:prstGeom>
            <a:noFill/>
            <a:ln>
              <a:noFill/>
            </a:ln>
          </p:spPr>
        </p:pic>
        <p:pic>
          <p:nvPicPr>
            <p:cNvPr id="929" name="Google Shape;929;g2aec46638a1_0_540"/>
            <p:cNvPicPr preferRelativeResize="0"/>
            <p:nvPr/>
          </p:nvPicPr>
          <p:blipFill rotWithShape="1">
            <a:blip r:embed="rId4">
              <a:alphaModFix/>
            </a:blip>
            <a:srcRect b="0" l="0" r="0" t="0"/>
            <a:stretch/>
          </p:blipFill>
          <p:spPr>
            <a:xfrm>
              <a:off x="3174031" y="3843964"/>
              <a:ext cx="415327" cy="417365"/>
            </a:xfrm>
            <a:prstGeom prst="rect">
              <a:avLst/>
            </a:prstGeom>
            <a:noFill/>
            <a:ln>
              <a:noFill/>
            </a:ln>
          </p:spPr>
        </p:pic>
      </p:grpSp>
      <p:pic>
        <p:nvPicPr>
          <p:cNvPr id="930" name="Google Shape;930;g2aec46638a1_0_540"/>
          <p:cNvPicPr preferRelativeResize="0"/>
          <p:nvPr/>
        </p:nvPicPr>
        <p:blipFill rotWithShape="1">
          <a:blip r:embed="rId4">
            <a:alphaModFix/>
          </a:blip>
          <a:srcRect b="0" l="0" r="0" t="0"/>
          <a:stretch/>
        </p:blipFill>
        <p:spPr>
          <a:xfrm>
            <a:off x="5527000" y="3843964"/>
            <a:ext cx="415327" cy="417365"/>
          </a:xfrm>
          <a:prstGeom prst="rect">
            <a:avLst/>
          </a:prstGeom>
          <a:noFill/>
          <a:ln>
            <a:noFill/>
          </a:ln>
        </p:spPr>
      </p:pic>
      <p:pic>
        <p:nvPicPr>
          <p:cNvPr id="931" name="Google Shape;931;g2aec46638a1_0_540"/>
          <p:cNvPicPr preferRelativeResize="0"/>
          <p:nvPr/>
        </p:nvPicPr>
        <p:blipFill rotWithShape="1">
          <a:blip r:embed="rId4">
            <a:alphaModFix/>
          </a:blip>
          <a:srcRect b="0" l="0" r="0" t="0"/>
          <a:stretch/>
        </p:blipFill>
        <p:spPr>
          <a:xfrm>
            <a:off x="5095348" y="3843964"/>
            <a:ext cx="415327" cy="417365"/>
          </a:xfrm>
          <a:prstGeom prst="rect">
            <a:avLst/>
          </a:prstGeom>
          <a:noFill/>
          <a:ln>
            <a:noFill/>
          </a:ln>
        </p:spPr>
      </p:pic>
      <p:grpSp>
        <p:nvGrpSpPr>
          <p:cNvPr id="932" name="Google Shape;932;g2aec46638a1_0_540"/>
          <p:cNvGrpSpPr/>
          <p:nvPr/>
        </p:nvGrpSpPr>
        <p:grpSpPr>
          <a:xfrm>
            <a:off x="2476768" y="4159727"/>
            <a:ext cx="739067" cy="417365"/>
            <a:chOff x="1857576" y="4159727"/>
            <a:chExt cx="739067" cy="417365"/>
          </a:xfrm>
        </p:grpSpPr>
        <p:pic>
          <p:nvPicPr>
            <p:cNvPr id="933" name="Google Shape;933;g2aec46638a1_0_540"/>
            <p:cNvPicPr preferRelativeResize="0"/>
            <p:nvPr/>
          </p:nvPicPr>
          <p:blipFill rotWithShape="1">
            <a:blip r:embed="rId4">
              <a:alphaModFix/>
            </a:blip>
            <a:srcRect b="0" l="0" r="0" t="0"/>
            <a:stretch/>
          </p:blipFill>
          <p:spPr>
            <a:xfrm>
              <a:off x="2181316" y="4159727"/>
              <a:ext cx="415327" cy="417365"/>
            </a:xfrm>
            <a:prstGeom prst="rect">
              <a:avLst/>
            </a:prstGeom>
            <a:noFill/>
            <a:ln>
              <a:noFill/>
            </a:ln>
          </p:spPr>
        </p:pic>
        <p:pic>
          <p:nvPicPr>
            <p:cNvPr id="934" name="Google Shape;934;g2aec46638a1_0_540"/>
            <p:cNvPicPr preferRelativeResize="0"/>
            <p:nvPr/>
          </p:nvPicPr>
          <p:blipFill rotWithShape="1">
            <a:blip r:embed="rId4">
              <a:alphaModFix/>
            </a:blip>
            <a:srcRect b="0" l="0" r="0" t="0"/>
            <a:stretch/>
          </p:blipFill>
          <p:spPr>
            <a:xfrm>
              <a:off x="1857576" y="4159727"/>
              <a:ext cx="415327" cy="417365"/>
            </a:xfrm>
            <a:prstGeom prst="rect">
              <a:avLst/>
            </a:prstGeom>
            <a:noFill/>
            <a:ln>
              <a:noFill/>
            </a:ln>
          </p:spPr>
        </p:pic>
      </p:grpSp>
      <p:grpSp>
        <p:nvGrpSpPr>
          <p:cNvPr id="935" name="Google Shape;935;g2aec46638a1_0_540"/>
          <p:cNvGrpSpPr/>
          <p:nvPr/>
        </p:nvGrpSpPr>
        <p:grpSpPr>
          <a:xfrm>
            <a:off x="3340075" y="4159727"/>
            <a:ext cx="739066" cy="417365"/>
            <a:chOff x="2505056" y="4159727"/>
            <a:chExt cx="739066" cy="417365"/>
          </a:xfrm>
        </p:grpSpPr>
        <p:pic>
          <p:nvPicPr>
            <p:cNvPr id="936" name="Google Shape;936;g2aec46638a1_0_540"/>
            <p:cNvPicPr preferRelativeResize="0"/>
            <p:nvPr/>
          </p:nvPicPr>
          <p:blipFill rotWithShape="1">
            <a:blip r:embed="rId4">
              <a:alphaModFix/>
            </a:blip>
            <a:srcRect b="0" l="0" r="0" t="0"/>
            <a:stretch/>
          </p:blipFill>
          <p:spPr>
            <a:xfrm>
              <a:off x="2828795" y="4159727"/>
              <a:ext cx="415327" cy="417365"/>
            </a:xfrm>
            <a:prstGeom prst="rect">
              <a:avLst/>
            </a:prstGeom>
            <a:noFill/>
            <a:ln>
              <a:noFill/>
            </a:ln>
          </p:spPr>
        </p:pic>
        <p:pic>
          <p:nvPicPr>
            <p:cNvPr id="937" name="Google Shape;937;g2aec46638a1_0_540"/>
            <p:cNvPicPr preferRelativeResize="0"/>
            <p:nvPr/>
          </p:nvPicPr>
          <p:blipFill rotWithShape="1">
            <a:blip r:embed="rId4">
              <a:alphaModFix/>
            </a:blip>
            <a:srcRect b="0" l="0" r="0" t="0"/>
            <a:stretch/>
          </p:blipFill>
          <p:spPr>
            <a:xfrm>
              <a:off x="2505056" y="4159727"/>
              <a:ext cx="415327" cy="417365"/>
            </a:xfrm>
            <a:prstGeom prst="rect">
              <a:avLst/>
            </a:prstGeom>
            <a:noFill/>
            <a:ln>
              <a:noFill/>
            </a:ln>
          </p:spPr>
        </p:pic>
      </p:grpSp>
      <p:grpSp>
        <p:nvGrpSpPr>
          <p:cNvPr id="938" name="Google Shape;938;g2aec46638a1_0_540"/>
          <p:cNvGrpSpPr/>
          <p:nvPr/>
        </p:nvGrpSpPr>
        <p:grpSpPr>
          <a:xfrm>
            <a:off x="4203379" y="4159727"/>
            <a:ext cx="739068" cy="417365"/>
            <a:chOff x="3152534" y="4159727"/>
            <a:chExt cx="739068" cy="417365"/>
          </a:xfrm>
        </p:grpSpPr>
        <p:pic>
          <p:nvPicPr>
            <p:cNvPr id="939" name="Google Shape;939;g2aec46638a1_0_540"/>
            <p:cNvPicPr preferRelativeResize="0"/>
            <p:nvPr/>
          </p:nvPicPr>
          <p:blipFill rotWithShape="1">
            <a:blip r:embed="rId4">
              <a:alphaModFix/>
            </a:blip>
            <a:srcRect b="0" l="0" r="0" t="0"/>
            <a:stretch/>
          </p:blipFill>
          <p:spPr>
            <a:xfrm>
              <a:off x="3476275" y="4159727"/>
              <a:ext cx="415327" cy="417365"/>
            </a:xfrm>
            <a:prstGeom prst="rect">
              <a:avLst/>
            </a:prstGeom>
            <a:noFill/>
            <a:ln>
              <a:noFill/>
            </a:ln>
          </p:spPr>
        </p:pic>
        <p:pic>
          <p:nvPicPr>
            <p:cNvPr id="940" name="Google Shape;940;g2aec46638a1_0_540"/>
            <p:cNvPicPr preferRelativeResize="0"/>
            <p:nvPr/>
          </p:nvPicPr>
          <p:blipFill rotWithShape="1">
            <a:blip r:embed="rId4">
              <a:alphaModFix/>
            </a:blip>
            <a:srcRect b="0" l="0" r="0" t="0"/>
            <a:stretch/>
          </p:blipFill>
          <p:spPr>
            <a:xfrm>
              <a:off x="3152534" y="4159727"/>
              <a:ext cx="415327" cy="417365"/>
            </a:xfrm>
            <a:prstGeom prst="rect">
              <a:avLst/>
            </a:prstGeom>
            <a:noFill/>
            <a:ln>
              <a:noFill/>
            </a:ln>
          </p:spPr>
        </p:pic>
      </p:grpSp>
      <p:grpSp>
        <p:nvGrpSpPr>
          <p:cNvPr id="941" name="Google Shape;941;g2aec46638a1_0_540"/>
          <p:cNvGrpSpPr/>
          <p:nvPr/>
        </p:nvGrpSpPr>
        <p:grpSpPr>
          <a:xfrm>
            <a:off x="5066687" y="4159727"/>
            <a:ext cx="739066" cy="417365"/>
            <a:chOff x="3800015" y="4159727"/>
            <a:chExt cx="739066" cy="417365"/>
          </a:xfrm>
        </p:grpSpPr>
        <p:pic>
          <p:nvPicPr>
            <p:cNvPr id="942" name="Google Shape;942;g2aec46638a1_0_540"/>
            <p:cNvPicPr preferRelativeResize="0"/>
            <p:nvPr/>
          </p:nvPicPr>
          <p:blipFill rotWithShape="1">
            <a:blip r:embed="rId4">
              <a:alphaModFix/>
            </a:blip>
            <a:srcRect b="0" l="0" r="0" t="0"/>
            <a:stretch/>
          </p:blipFill>
          <p:spPr>
            <a:xfrm>
              <a:off x="4123754" y="4159727"/>
              <a:ext cx="415327" cy="417365"/>
            </a:xfrm>
            <a:prstGeom prst="rect">
              <a:avLst/>
            </a:prstGeom>
            <a:noFill/>
            <a:ln>
              <a:noFill/>
            </a:ln>
          </p:spPr>
        </p:pic>
        <p:pic>
          <p:nvPicPr>
            <p:cNvPr id="943" name="Google Shape;943;g2aec46638a1_0_540"/>
            <p:cNvPicPr preferRelativeResize="0"/>
            <p:nvPr/>
          </p:nvPicPr>
          <p:blipFill rotWithShape="1">
            <a:blip r:embed="rId4">
              <a:alphaModFix/>
            </a:blip>
            <a:srcRect b="0" l="0" r="0" t="0"/>
            <a:stretch/>
          </p:blipFill>
          <p:spPr>
            <a:xfrm>
              <a:off x="3800015" y="4159727"/>
              <a:ext cx="415327" cy="417365"/>
            </a:xfrm>
            <a:prstGeom prst="rect">
              <a:avLst/>
            </a:prstGeom>
            <a:noFill/>
            <a:ln>
              <a:noFill/>
            </a:ln>
          </p:spPr>
        </p:pic>
      </p:grpSp>
      <p:grpSp>
        <p:nvGrpSpPr>
          <p:cNvPr id="944" name="Google Shape;944;g2aec46638a1_0_540"/>
          <p:cNvGrpSpPr/>
          <p:nvPr/>
        </p:nvGrpSpPr>
        <p:grpSpPr>
          <a:xfrm>
            <a:off x="2476768" y="4489929"/>
            <a:ext cx="739067" cy="417365"/>
            <a:chOff x="1857576" y="4489929"/>
            <a:chExt cx="739067" cy="417365"/>
          </a:xfrm>
        </p:grpSpPr>
        <p:pic>
          <p:nvPicPr>
            <p:cNvPr id="945" name="Google Shape;945;g2aec46638a1_0_540"/>
            <p:cNvPicPr preferRelativeResize="0"/>
            <p:nvPr/>
          </p:nvPicPr>
          <p:blipFill rotWithShape="1">
            <a:blip r:embed="rId4">
              <a:alphaModFix/>
            </a:blip>
            <a:srcRect b="0" l="0" r="0" t="0"/>
            <a:stretch/>
          </p:blipFill>
          <p:spPr>
            <a:xfrm>
              <a:off x="2181316" y="4489929"/>
              <a:ext cx="415327" cy="417365"/>
            </a:xfrm>
            <a:prstGeom prst="rect">
              <a:avLst/>
            </a:prstGeom>
            <a:noFill/>
            <a:ln>
              <a:noFill/>
            </a:ln>
          </p:spPr>
        </p:pic>
        <p:pic>
          <p:nvPicPr>
            <p:cNvPr id="946" name="Google Shape;946;g2aec46638a1_0_540"/>
            <p:cNvPicPr preferRelativeResize="0"/>
            <p:nvPr/>
          </p:nvPicPr>
          <p:blipFill rotWithShape="1">
            <a:blip r:embed="rId4">
              <a:alphaModFix/>
            </a:blip>
            <a:srcRect b="0" l="0" r="0" t="0"/>
            <a:stretch/>
          </p:blipFill>
          <p:spPr>
            <a:xfrm>
              <a:off x="1857576" y="4489929"/>
              <a:ext cx="415327" cy="417365"/>
            </a:xfrm>
            <a:prstGeom prst="rect">
              <a:avLst/>
            </a:prstGeom>
            <a:noFill/>
            <a:ln>
              <a:noFill/>
            </a:ln>
          </p:spPr>
        </p:pic>
      </p:grpSp>
      <p:grpSp>
        <p:nvGrpSpPr>
          <p:cNvPr id="947" name="Google Shape;947;g2aec46638a1_0_540"/>
          <p:cNvGrpSpPr/>
          <p:nvPr/>
        </p:nvGrpSpPr>
        <p:grpSpPr>
          <a:xfrm>
            <a:off x="3340075" y="4489929"/>
            <a:ext cx="739066" cy="417365"/>
            <a:chOff x="2505056" y="4489929"/>
            <a:chExt cx="739066" cy="417365"/>
          </a:xfrm>
        </p:grpSpPr>
        <p:pic>
          <p:nvPicPr>
            <p:cNvPr id="948" name="Google Shape;948;g2aec46638a1_0_540"/>
            <p:cNvPicPr preferRelativeResize="0"/>
            <p:nvPr/>
          </p:nvPicPr>
          <p:blipFill rotWithShape="1">
            <a:blip r:embed="rId4">
              <a:alphaModFix/>
            </a:blip>
            <a:srcRect b="0" l="0" r="0" t="0"/>
            <a:stretch/>
          </p:blipFill>
          <p:spPr>
            <a:xfrm>
              <a:off x="2828795" y="4489929"/>
              <a:ext cx="415327" cy="417365"/>
            </a:xfrm>
            <a:prstGeom prst="rect">
              <a:avLst/>
            </a:prstGeom>
            <a:noFill/>
            <a:ln>
              <a:noFill/>
            </a:ln>
          </p:spPr>
        </p:pic>
        <p:pic>
          <p:nvPicPr>
            <p:cNvPr id="949" name="Google Shape;949;g2aec46638a1_0_540"/>
            <p:cNvPicPr preferRelativeResize="0"/>
            <p:nvPr/>
          </p:nvPicPr>
          <p:blipFill rotWithShape="1">
            <a:blip r:embed="rId4">
              <a:alphaModFix/>
            </a:blip>
            <a:srcRect b="0" l="0" r="0" t="0"/>
            <a:stretch/>
          </p:blipFill>
          <p:spPr>
            <a:xfrm>
              <a:off x="2505056" y="4489929"/>
              <a:ext cx="415327" cy="417365"/>
            </a:xfrm>
            <a:prstGeom prst="rect">
              <a:avLst/>
            </a:prstGeom>
            <a:noFill/>
            <a:ln>
              <a:noFill/>
            </a:ln>
          </p:spPr>
        </p:pic>
      </p:grpSp>
      <p:grpSp>
        <p:nvGrpSpPr>
          <p:cNvPr id="950" name="Google Shape;950;g2aec46638a1_0_540"/>
          <p:cNvGrpSpPr/>
          <p:nvPr/>
        </p:nvGrpSpPr>
        <p:grpSpPr>
          <a:xfrm>
            <a:off x="4203379" y="4489929"/>
            <a:ext cx="739068" cy="417365"/>
            <a:chOff x="3152534" y="4489929"/>
            <a:chExt cx="739068" cy="417365"/>
          </a:xfrm>
        </p:grpSpPr>
        <p:pic>
          <p:nvPicPr>
            <p:cNvPr id="951" name="Google Shape;951;g2aec46638a1_0_540"/>
            <p:cNvPicPr preferRelativeResize="0"/>
            <p:nvPr/>
          </p:nvPicPr>
          <p:blipFill rotWithShape="1">
            <a:blip r:embed="rId4">
              <a:alphaModFix/>
            </a:blip>
            <a:srcRect b="0" l="0" r="0" t="0"/>
            <a:stretch/>
          </p:blipFill>
          <p:spPr>
            <a:xfrm>
              <a:off x="3476275" y="4489929"/>
              <a:ext cx="415327" cy="417365"/>
            </a:xfrm>
            <a:prstGeom prst="rect">
              <a:avLst/>
            </a:prstGeom>
            <a:noFill/>
            <a:ln>
              <a:noFill/>
            </a:ln>
          </p:spPr>
        </p:pic>
        <p:pic>
          <p:nvPicPr>
            <p:cNvPr id="952" name="Google Shape;952;g2aec46638a1_0_540"/>
            <p:cNvPicPr preferRelativeResize="0"/>
            <p:nvPr/>
          </p:nvPicPr>
          <p:blipFill rotWithShape="1">
            <a:blip r:embed="rId4">
              <a:alphaModFix/>
            </a:blip>
            <a:srcRect b="0" l="0" r="0" t="0"/>
            <a:stretch/>
          </p:blipFill>
          <p:spPr>
            <a:xfrm>
              <a:off x="3152534" y="4489929"/>
              <a:ext cx="415327" cy="417365"/>
            </a:xfrm>
            <a:prstGeom prst="rect">
              <a:avLst/>
            </a:prstGeom>
            <a:noFill/>
            <a:ln>
              <a:noFill/>
            </a:ln>
          </p:spPr>
        </p:pic>
      </p:grpSp>
      <p:grpSp>
        <p:nvGrpSpPr>
          <p:cNvPr id="953" name="Google Shape;953;g2aec46638a1_0_540"/>
          <p:cNvGrpSpPr/>
          <p:nvPr/>
        </p:nvGrpSpPr>
        <p:grpSpPr>
          <a:xfrm>
            <a:off x="5066687" y="4489929"/>
            <a:ext cx="739066" cy="417365"/>
            <a:chOff x="3800015" y="4489929"/>
            <a:chExt cx="739066" cy="417365"/>
          </a:xfrm>
        </p:grpSpPr>
        <p:pic>
          <p:nvPicPr>
            <p:cNvPr id="954" name="Google Shape;954;g2aec46638a1_0_540"/>
            <p:cNvPicPr preferRelativeResize="0"/>
            <p:nvPr/>
          </p:nvPicPr>
          <p:blipFill rotWithShape="1">
            <a:blip r:embed="rId4">
              <a:alphaModFix/>
            </a:blip>
            <a:srcRect b="0" l="0" r="0" t="0"/>
            <a:stretch/>
          </p:blipFill>
          <p:spPr>
            <a:xfrm>
              <a:off x="4123754" y="4489929"/>
              <a:ext cx="415327" cy="417365"/>
            </a:xfrm>
            <a:prstGeom prst="rect">
              <a:avLst/>
            </a:prstGeom>
            <a:noFill/>
            <a:ln>
              <a:noFill/>
            </a:ln>
          </p:spPr>
        </p:pic>
        <p:pic>
          <p:nvPicPr>
            <p:cNvPr id="955" name="Google Shape;955;g2aec46638a1_0_540"/>
            <p:cNvPicPr preferRelativeResize="0"/>
            <p:nvPr/>
          </p:nvPicPr>
          <p:blipFill rotWithShape="1">
            <a:blip r:embed="rId4">
              <a:alphaModFix/>
            </a:blip>
            <a:srcRect b="0" l="0" r="0" t="0"/>
            <a:stretch/>
          </p:blipFill>
          <p:spPr>
            <a:xfrm>
              <a:off x="3800015" y="4489929"/>
              <a:ext cx="415327" cy="417365"/>
            </a:xfrm>
            <a:prstGeom prst="rect">
              <a:avLst/>
            </a:prstGeom>
            <a:noFill/>
            <a:ln>
              <a:noFill/>
            </a:ln>
          </p:spPr>
        </p:pic>
      </p:grpSp>
      <p:grpSp>
        <p:nvGrpSpPr>
          <p:cNvPr id="956" name="Google Shape;956;g2aec46638a1_0_540"/>
          <p:cNvGrpSpPr/>
          <p:nvPr/>
        </p:nvGrpSpPr>
        <p:grpSpPr>
          <a:xfrm>
            <a:off x="2476768" y="4801079"/>
            <a:ext cx="739067" cy="417365"/>
            <a:chOff x="1857576" y="4801079"/>
            <a:chExt cx="739067" cy="417365"/>
          </a:xfrm>
        </p:grpSpPr>
        <p:pic>
          <p:nvPicPr>
            <p:cNvPr id="957" name="Google Shape;957;g2aec46638a1_0_540"/>
            <p:cNvPicPr preferRelativeResize="0"/>
            <p:nvPr/>
          </p:nvPicPr>
          <p:blipFill rotWithShape="1">
            <a:blip r:embed="rId4">
              <a:alphaModFix/>
            </a:blip>
            <a:srcRect b="0" l="0" r="0" t="0"/>
            <a:stretch/>
          </p:blipFill>
          <p:spPr>
            <a:xfrm>
              <a:off x="2181316" y="4801079"/>
              <a:ext cx="415327" cy="417365"/>
            </a:xfrm>
            <a:prstGeom prst="rect">
              <a:avLst/>
            </a:prstGeom>
            <a:noFill/>
            <a:ln>
              <a:noFill/>
            </a:ln>
          </p:spPr>
        </p:pic>
        <p:pic>
          <p:nvPicPr>
            <p:cNvPr id="958" name="Google Shape;958;g2aec46638a1_0_540"/>
            <p:cNvPicPr preferRelativeResize="0"/>
            <p:nvPr/>
          </p:nvPicPr>
          <p:blipFill rotWithShape="1">
            <a:blip r:embed="rId4">
              <a:alphaModFix/>
            </a:blip>
            <a:srcRect b="0" l="0" r="0" t="0"/>
            <a:stretch/>
          </p:blipFill>
          <p:spPr>
            <a:xfrm>
              <a:off x="1857576" y="4801079"/>
              <a:ext cx="415327" cy="417365"/>
            </a:xfrm>
            <a:prstGeom prst="rect">
              <a:avLst/>
            </a:prstGeom>
            <a:noFill/>
            <a:ln>
              <a:noFill/>
            </a:ln>
          </p:spPr>
        </p:pic>
      </p:grpSp>
      <p:grpSp>
        <p:nvGrpSpPr>
          <p:cNvPr id="959" name="Google Shape;959;g2aec46638a1_0_540"/>
          <p:cNvGrpSpPr/>
          <p:nvPr/>
        </p:nvGrpSpPr>
        <p:grpSpPr>
          <a:xfrm>
            <a:off x="3340075" y="4801079"/>
            <a:ext cx="739066" cy="417365"/>
            <a:chOff x="2505056" y="4801079"/>
            <a:chExt cx="739066" cy="417365"/>
          </a:xfrm>
        </p:grpSpPr>
        <p:pic>
          <p:nvPicPr>
            <p:cNvPr id="960" name="Google Shape;960;g2aec46638a1_0_540"/>
            <p:cNvPicPr preferRelativeResize="0"/>
            <p:nvPr/>
          </p:nvPicPr>
          <p:blipFill rotWithShape="1">
            <a:blip r:embed="rId4">
              <a:alphaModFix/>
            </a:blip>
            <a:srcRect b="0" l="0" r="0" t="0"/>
            <a:stretch/>
          </p:blipFill>
          <p:spPr>
            <a:xfrm>
              <a:off x="2828795" y="4801079"/>
              <a:ext cx="415327" cy="417365"/>
            </a:xfrm>
            <a:prstGeom prst="rect">
              <a:avLst/>
            </a:prstGeom>
            <a:noFill/>
            <a:ln>
              <a:noFill/>
            </a:ln>
          </p:spPr>
        </p:pic>
        <p:pic>
          <p:nvPicPr>
            <p:cNvPr id="961" name="Google Shape;961;g2aec46638a1_0_540"/>
            <p:cNvPicPr preferRelativeResize="0"/>
            <p:nvPr/>
          </p:nvPicPr>
          <p:blipFill rotWithShape="1">
            <a:blip r:embed="rId4">
              <a:alphaModFix/>
            </a:blip>
            <a:srcRect b="0" l="0" r="0" t="0"/>
            <a:stretch/>
          </p:blipFill>
          <p:spPr>
            <a:xfrm>
              <a:off x="2505056" y="4801079"/>
              <a:ext cx="415327" cy="417365"/>
            </a:xfrm>
            <a:prstGeom prst="rect">
              <a:avLst/>
            </a:prstGeom>
            <a:noFill/>
            <a:ln>
              <a:noFill/>
            </a:ln>
          </p:spPr>
        </p:pic>
      </p:grpSp>
      <p:grpSp>
        <p:nvGrpSpPr>
          <p:cNvPr id="962" name="Google Shape;962;g2aec46638a1_0_540"/>
          <p:cNvGrpSpPr/>
          <p:nvPr/>
        </p:nvGrpSpPr>
        <p:grpSpPr>
          <a:xfrm>
            <a:off x="4203379" y="4801079"/>
            <a:ext cx="739068" cy="417365"/>
            <a:chOff x="3152534" y="4801079"/>
            <a:chExt cx="739068" cy="417365"/>
          </a:xfrm>
        </p:grpSpPr>
        <p:pic>
          <p:nvPicPr>
            <p:cNvPr id="963" name="Google Shape;963;g2aec46638a1_0_540"/>
            <p:cNvPicPr preferRelativeResize="0"/>
            <p:nvPr/>
          </p:nvPicPr>
          <p:blipFill rotWithShape="1">
            <a:blip r:embed="rId4">
              <a:alphaModFix/>
            </a:blip>
            <a:srcRect b="0" l="0" r="0" t="0"/>
            <a:stretch/>
          </p:blipFill>
          <p:spPr>
            <a:xfrm>
              <a:off x="3476275" y="4801079"/>
              <a:ext cx="415327" cy="417365"/>
            </a:xfrm>
            <a:prstGeom prst="rect">
              <a:avLst/>
            </a:prstGeom>
            <a:noFill/>
            <a:ln>
              <a:noFill/>
            </a:ln>
          </p:spPr>
        </p:pic>
        <p:pic>
          <p:nvPicPr>
            <p:cNvPr id="964" name="Google Shape;964;g2aec46638a1_0_540"/>
            <p:cNvPicPr preferRelativeResize="0"/>
            <p:nvPr/>
          </p:nvPicPr>
          <p:blipFill rotWithShape="1">
            <a:blip r:embed="rId4">
              <a:alphaModFix/>
            </a:blip>
            <a:srcRect b="0" l="0" r="0" t="0"/>
            <a:stretch/>
          </p:blipFill>
          <p:spPr>
            <a:xfrm>
              <a:off x="3152534" y="4801079"/>
              <a:ext cx="415327" cy="417365"/>
            </a:xfrm>
            <a:prstGeom prst="rect">
              <a:avLst/>
            </a:prstGeom>
            <a:noFill/>
            <a:ln>
              <a:noFill/>
            </a:ln>
          </p:spPr>
        </p:pic>
      </p:grpSp>
      <p:grpSp>
        <p:nvGrpSpPr>
          <p:cNvPr id="965" name="Google Shape;965;g2aec46638a1_0_540"/>
          <p:cNvGrpSpPr/>
          <p:nvPr/>
        </p:nvGrpSpPr>
        <p:grpSpPr>
          <a:xfrm>
            <a:off x="5066687" y="4801079"/>
            <a:ext cx="739066" cy="417365"/>
            <a:chOff x="3800015" y="4801079"/>
            <a:chExt cx="739066" cy="417365"/>
          </a:xfrm>
        </p:grpSpPr>
        <p:pic>
          <p:nvPicPr>
            <p:cNvPr id="966" name="Google Shape;966;g2aec46638a1_0_540"/>
            <p:cNvPicPr preferRelativeResize="0"/>
            <p:nvPr/>
          </p:nvPicPr>
          <p:blipFill rotWithShape="1">
            <a:blip r:embed="rId4">
              <a:alphaModFix/>
            </a:blip>
            <a:srcRect b="0" l="0" r="0" t="0"/>
            <a:stretch/>
          </p:blipFill>
          <p:spPr>
            <a:xfrm>
              <a:off x="4123754" y="4801079"/>
              <a:ext cx="415327" cy="417365"/>
            </a:xfrm>
            <a:prstGeom prst="rect">
              <a:avLst/>
            </a:prstGeom>
            <a:noFill/>
            <a:ln>
              <a:noFill/>
            </a:ln>
          </p:spPr>
        </p:pic>
        <p:pic>
          <p:nvPicPr>
            <p:cNvPr id="967" name="Google Shape;967;g2aec46638a1_0_540"/>
            <p:cNvPicPr preferRelativeResize="0"/>
            <p:nvPr/>
          </p:nvPicPr>
          <p:blipFill rotWithShape="1">
            <a:blip r:embed="rId4">
              <a:alphaModFix/>
            </a:blip>
            <a:srcRect b="0" l="0" r="0" t="0"/>
            <a:stretch/>
          </p:blipFill>
          <p:spPr>
            <a:xfrm>
              <a:off x="3800015" y="4801079"/>
              <a:ext cx="415327" cy="417365"/>
            </a:xfrm>
            <a:prstGeom prst="rect">
              <a:avLst/>
            </a:prstGeom>
            <a:noFill/>
            <a:ln>
              <a:noFill/>
            </a:ln>
          </p:spPr>
        </p:pic>
      </p:grpSp>
      <p:grpSp>
        <p:nvGrpSpPr>
          <p:cNvPr id="968" name="Google Shape;968;g2aec46638a1_0_540"/>
          <p:cNvGrpSpPr/>
          <p:nvPr/>
        </p:nvGrpSpPr>
        <p:grpSpPr>
          <a:xfrm>
            <a:off x="2476768" y="5118577"/>
            <a:ext cx="739067" cy="417365"/>
            <a:chOff x="1857576" y="5118577"/>
            <a:chExt cx="739067" cy="417365"/>
          </a:xfrm>
        </p:grpSpPr>
        <p:pic>
          <p:nvPicPr>
            <p:cNvPr id="969" name="Google Shape;969;g2aec46638a1_0_540"/>
            <p:cNvPicPr preferRelativeResize="0"/>
            <p:nvPr/>
          </p:nvPicPr>
          <p:blipFill rotWithShape="1">
            <a:blip r:embed="rId4">
              <a:alphaModFix/>
            </a:blip>
            <a:srcRect b="0" l="0" r="0" t="0"/>
            <a:stretch/>
          </p:blipFill>
          <p:spPr>
            <a:xfrm>
              <a:off x="2181316" y="5118577"/>
              <a:ext cx="415327" cy="417365"/>
            </a:xfrm>
            <a:prstGeom prst="rect">
              <a:avLst/>
            </a:prstGeom>
            <a:noFill/>
            <a:ln>
              <a:noFill/>
            </a:ln>
          </p:spPr>
        </p:pic>
        <p:pic>
          <p:nvPicPr>
            <p:cNvPr id="970" name="Google Shape;970;g2aec46638a1_0_540"/>
            <p:cNvPicPr preferRelativeResize="0"/>
            <p:nvPr/>
          </p:nvPicPr>
          <p:blipFill rotWithShape="1">
            <a:blip r:embed="rId4">
              <a:alphaModFix/>
            </a:blip>
            <a:srcRect b="0" l="0" r="0" t="0"/>
            <a:stretch/>
          </p:blipFill>
          <p:spPr>
            <a:xfrm>
              <a:off x="1857576" y="5118577"/>
              <a:ext cx="415327" cy="417365"/>
            </a:xfrm>
            <a:prstGeom prst="rect">
              <a:avLst/>
            </a:prstGeom>
            <a:noFill/>
            <a:ln>
              <a:noFill/>
            </a:ln>
          </p:spPr>
        </p:pic>
      </p:grpSp>
      <p:grpSp>
        <p:nvGrpSpPr>
          <p:cNvPr id="971" name="Google Shape;971;g2aec46638a1_0_540"/>
          <p:cNvGrpSpPr/>
          <p:nvPr/>
        </p:nvGrpSpPr>
        <p:grpSpPr>
          <a:xfrm>
            <a:off x="3340075" y="5118577"/>
            <a:ext cx="739066" cy="417365"/>
            <a:chOff x="2505056" y="5118577"/>
            <a:chExt cx="739066" cy="417365"/>
          </a:xfrm>
        </p:grpSpPr>
        <p:pic>
          <p:nvPicPr>
            <p:cNvPr id="972" name="Google Shape;972;g2aec46638a1_0_540"/>
            <p:cNvPicPr preferRelativeResize="0"/>
            <p:nvPr/>
          </p:nvPicPr>
          <p:blipFill rotWithShape="1">
            <a:blip r:embed="rId4">
              <a:alphaModFix/>
            </a:blip>
            <a:srcRect b="0" l="0" r="0" t="0"/>
            <a:stretch/>
          </p:blipFill>
          <p:spPr>
            <a:xfrm>
              <a:off x="2828795" y="5118577"/>
              <a:ext cx="415327" cy="417365"/>
            </a:xfrm>
            <a:prstGeom prst="rect">
              <a:avLst/>
            </a:prstGeom>
            <a:noFill/>
            <a:ln>
              <a:noFill/>
            </a:ln>
          </p:spPr>
        </p:pic>
        <p:pic>
          <p:nvPicPr>
            <p:cNvPr id="973" name="Google Shape;973;g2aec46638a1_0_540"/>
            <p:cNvPicPr preferRelativeResize="0"/>
            <p:nvPr/>
          </p:nvPicPr>
          <p:blipFill rotWithShape="1">
            <a:blip r:embed="rId4">
              <a:alphaModFix/>
            </a:blip>
            <a:srcRect b="0" l="0" r="0" t="0"/>
            <a:stretch/>
          </p:blipFill>
          <p:spPr>
            <a:xfrm>
              <a:off x="2505056" y="5118577"/>
              <a:ext cx="415327" cy="417365"/>
            </a:xfrm>
            <a:prstGeom prst="rect">
              <a:avLst/>
            </a:prstGeom>
            <a:noFill/>
            <a:ln>
              <a:noFill/>
            </a:ln>
          </p:spPr>
        </p:pic>
      </p:grpSp>
      <p:grpSp>
        <p:nvGrpSpPr>
          <p:cNvPr id="974" name="Google Shape;974;g2aec46638a1_0_540"/>
          <p:cNvGrpSpPr/>
          <p:nvPr/>
        </p:nvGrpSpPr>
        <p:grpSpPr>
          <a:xfrm>
            <a:off x="4203379" y="5118577"/>
            <a:ext cx="739068" cy="417365"/>
            <a:chOff x="3152534" y="5118577"/>
            <a:chExt cx="739068" cy="417365"/>
          </a:xfrm>
        </p:grpSpPr>
        <p:pic>
          <p:nvPicPr>
            <p:cNvPr id="975" name="Google Shape;975;g2aec46638a1_0_540"/>
            <p:cNvPicPr preferRelativeResize="0"/>
            <p:nvPr/>
          </p:nvPicPr>
          <p:blipFill rotWithShape="1">
            <a:blip r:embed="rId4">
              <a:alphaModFix/>
            </a:blip>
            <a:srcRect b="0" l="0" r="0" t="0"/>
            <a:stretch/>
          </p:blipFill>
          <p:spPr>
            <a:xfrm>
              <a:off x="3476275" y="5118577"/>
              <a:ext cx="415327" cy="417365"/>
            </a:xfrm>
            <a:prstGeom prst="rect">
              <a:avLst/>
            </a:prstGeom>
            <a:noFill/>
            <a:ln>
              <a:noFill/>
            </a:ln>
          </p:spPr>
        </p:pic>
        <p:pic>
          <p:nvPicPr>
            <p:cNvPr id="976" name="Google Shape;976;g2aec46638a1_0_540"/>
            <p:cNvPicPr preferRelativeResize="0"/>
            <p:nvPr/>
          </p:nvPicPr>
          <p:blipFill rotWithShape="1">
            <a:blip r:embed="rId4">
              <a:alphaModFix/>
            </a:blip>
            <a:srcRect b="0" l="0" r="0" t="0"/>
            <a:stretch/>
          </p:blipFill>
          <p:spPr>
            <a:xfrm>
              <a:off x="3152534" y="5118577"/>
              <a:ext cx="415327" cy="417365"/>
            </a:xfrm>
            <a:prstGeom prst="rect">
              <a:avLst/>
            </a:prstGeom>
            <a:noFill/>
            <a:ln>
              <a:noFill/>
            </a:ln>
          </p:spPr>
        </p:pic>
      </p:grpSp>
      <p:grpSp>
        <p:nvGrpSpPr>
          <p:cNvPr id="977" name="Google Shape;977;g2aec46638a1_0_540"/>
          <p:cNvGrpSpPr/>
          <p:nvPr/>
        </p:nvGrpSpPr>
        <p:grpSpPr>
          <a:xfrm>
            <a:off x="5066687" y="5118577"/>
            <a:ext cx="739066" cy="417365"/>
            <a:chOff x="3800015" y="5118577"/>
            <a:chExt cx="739066" cy="417365"/>
          </a:xfrm>
        </p:grpSpPr>
        <p:pic>
          <p:nvPicPr>
            <p:cNvPr id="978" name="Google Shape;978;g2aec46638a1_0_540"/>
            <p:cNvPicPr preferRelativeResize="0"/>
            <p:nvPr/>
          </p:nvPicPr>
          <p:blipFill rotWithShape="1">
            <a:blip r:embed="rId4">
              <a:alphaModFix/>
            </a:blip>
            <a:srcRect b="0" l="0" r="0" t="0"/>
            <a:stretch/>
          </p:blipFill>
          <p:spPr>
            <a:xfrm>
              <a:off x="4123754" y="5118577"/>
              <a:ext cx="415327" cy="417365"/>
            </a:xfrm>
            <a:prstGeom prst="rect">
              <a:avLst/>
            </a:prstGeom>
            <a:noFill/>
            <a:ln>
              <a:noFill/>
            </a:ln>
          </p:spPr>
        </p:pic>
        <p:pic>
          <p:nvPicPr>
            <p:cNvPr id="979" name="Google Shape;979;g2aec46638a1_0_540"/>
            <p:cNvPicPr preferRelativeResize="0"/>
            <p:nvPr/>
          </p:nvPicPr>
          <p:blipFill rotWithShape="1">
            <a:blip r:embed="rId4">
              <a:alphaModFix/>
            </a:blip>
            <a:srcRect b="0" l="0" r="0" t="0"/>
            <a:stretch/>
          </p:blipFill>
          <p:spPr>
            <a:xfrm>
              <a:off x="3800015" y="5118577"/>
              <a:ext cx="415327" cy="417365"/>
            </a:xfrm>
            <a:prstGeom prst="rect">
              <a:avLst/>
            </a:prstGeom>
            <a:noFill/>
            <a:ln>
              <a:noFill/>
            </a:ln>
          </p:spPr>
        </p:pic>
      </p:grpSp>
      <p:grpSp>
        <p:nvGrpSpPr>
          <p:cNvPr id="980" name="Google Shape;980;g2aec46638a1_0_540"/>
          <p:cNvGrpSpPr/>
          <p:nvPr/>
        </p:nvGrpSpPr>
        <p:grpSpPr>
          <a:xfrm>
            <a:off x="2476768" y="5448778"/>
            <a:ext cx="739067" cy="417365"/>
            <a:chOff x="1857576" y="5448778"/>
            <a:chExt cx="739067" cy="417365"/>
          </a:xfrm>
        </p:grpSpPr>
        <p:pic>
          <p:nvPicPr>
            <p:cNvPr id="981" name="Google Shape;981;g2aec46638a1_0_540"/>
            <p:cNvPicPr preferRelativeResize="0"/>
            <p:nvPr/>
          </p:nvPicPr>
          <p:blipFill rotWithShape="1">
            <a:blip r:embed="rId4">
              <a:alphaModFix/>
            </a:blip>
            <a:srcRect b="0" l="0" r="0" t="0"/>
            <a:stretch/>
          </p:blipFill>
          <p:spPr>
            <a:xfrm>
              <a:off x="2181316" y="5448778"/>
              <a:ext cx="415327" cy="417365"/>
            </a:xfrm>
            <a:prstGeom prst="rect">
              <a:avLst/>
            </a:prstGeom>
            <a:noFill/>
            <a:ln>
              <a:noFill/>
            </a:ln>
          </p:spPr>
        </p:pic>
        <p:pic>
          <p:nvPicPr>
            <p:cNvPr id="982" name="Google Shape;982;g2aec46638a1_0_540"/>
            <p:cNvPicPr preferRelativeResize="0"/>
            <p:nvPr/>
          </p:nvPicPr>
          <p:blipFill rotWithShape="1">
            <a:blip r:embed="rId4">
              <a:alphaModFix/>
            </a:blip>
            <a:srcRect b="0" l="0" r="0" t="0"/>
            <a:stretch/>
          </p:blipFill>
          <p:spPr>
            <a:xfrm>
              <a:off x="1857576" y="5448778"/>
              <a:ext cx="415327" cy="417365"/>
            </a:xfrm>
            <a:prstGeom prst="rect">
              <a:avLst/>
            </a:prstGeom>
            <a:noFill/>
            <a:ln>
              <a:noFill/>
            </a:ln>
          </p:spPr>
        </p:pic>
      </p:grpSp>
      <p:grpSp>
        <p:nvGrpSpPr>
          <p:cNvPr id="983" name="Google Shape;983;g2aec46638a1_0_540"/>
          <p:cNvGrpSpPr/>
          <p:nvPr/>
        </p:nvGrpSpPr>
        <p:grpSpPr>
          <a:xfrm>
            <a:off x="3340075" y="5448778"/>
            <a:ext cx="739066" cy="417365"/>
            <a:chOff x="2505056" y="5448778"/>
            <a:chExt cx="739066" cy="417365"/>
          </a:xfrm>
        </p:grpSpPr>
        <p:pic>
          <p:nvPicPr>
            <p:cNvPr id="984" name="Google Shape;984;g2aec46638a1_0_540"/>
            <p:cNvPicPr preferRelativeResize="0"/>
            <p:nvPr/>
          </p:nvPicPr>
          <p:blipFill rotWithShape="1">
            <a:blip r:embed="rId4">
              <a:alphaModFix/>
            </a:blip>
            <a:srcRect b="0" l="0" r="0" t="0"/>
            <a:stretch/>
          </p:blipFill>
          <p:spPr>
            <a:xfrm>
              <a:off x="2828795" y="5448778"/>
              <a:ext cx="415327" cy="417365"/>
            </a:xfrm>
            <a:prstGeom prst="rect">
              <a:avLst/>
            </a:prstGeom>
            <a:noFill/>
            <a:ln>
              <a:noFill/>
            </a:ln>
          </p:spPr>
        </p:pic>
        <p:pic>
          <p:nvPicPr>
            <p:cNvPr id="985" name="Google Shape;985;g2aec46638a1_0_540"/>
            <p:cNvPicPr preferRelativeResize="0"/>
            <p:nvPr/>
          </p:nvPicPr>
          <p:blipFill rotWithShape="1">
            <a:blip r:embed="rId4">
              <a:alphaModFix/>
            </a:blip>
            <a:srcRect b="0" l="0" r="0" t="0"/>
            <a:stretch/>
          </p:blipFill>
          <p:spPr>
            <a:xfrm>
              <a:off x="2505056" y="5448778"/>
              <a:ext cx="415327" cy="417365"/>
            </a:xfrm>
            <a:prstGeom prst="rect">
              <a:avLst/>
            </a:prstGeom>
            <a:noFill/>
            <a:ln>
              <a:noFill/>
            </a:ln>
          </p:spPr>
        </p:pic>
      </p:grpSp>
      <p:grpSp>
        <p:nvGrpSpPr>
          <p:cNvPr id="986" name="Google Shape;986;g2aec46638a1_0_540"/>
          <p:cNvGrpSpPr/>
          <p:nvPr/>
        </p:nvGrpSpPr>
        <p:grpSpPr>
          <a:xfrm>
            <a:off x="4203379" y="5448778"/>
            <a:ext cx="739068" cy="417365"/>
            <a:chOff x="3152534" y="5448778"/>
            <a:chExt cx="739068" cy="417365"/>
          </a:xfrm>
        </p:grpSpPr>
        <p:pic>
          <p:nvPicPr>
            <p:cNvPr id="987" name="Google Shape;987;g2aec46638a1_0_540"/>
            <p:cNvPicPr preferRelativeResize="0"/>
            <p:nvPr/>
          </p:nvPicPr>
          <p:blipFill rotWithShape="1">
            <a:blip r:embed="rId4">
              <a:alphaModFix/>
            </a:blip>
            <a:srcRect b="0" l="0" r="0" t="0"/>
            <a:stretch/>
          </p:blipFill>
          <p:spPr>
            <a:xfrm>
              <a:off x="3476275" y="5448778"/>
              <a:ext cx="415327" cy="417365"/>
            </a:xfrm>
            <a:prstGeom prst="rect">
              <a:avLst/>
            </a:prstGeom>
            <a:noFill/>
            <a:ln>
              <a:noFill/>
            </a:ln>
          </p:spPr>
        </p:pic>
        <p:pic>
          <p:nvPicPr>
            <p:cNvPr id="988" name="Google Shape;988;g2aec46638a1_0_540"/>
            <p:cNvPicPr preferRelativeResize="0"/>
            <p:nvPr/>
          </p:nvPicPr>
          <p:blipFill rotWithShape="1">
            <a:blip r:embed="rId4">
              <a:alphaModFix/>
            </a:blip>
            <a:srcRect b="0" l="0" r="0" t="0"/>
            <a:stretch/>
          </p:blipFill>
          <p:spPr>
            <a:xfrm>
              <a:off x="3152534" y="5448778"/>
              <a:ext cx="415327" cy="417365"/>
            </a:xfrm>
            <a:prstGeom prst="rect">
              <a:avLst/>
            </a:prstGeom>
            <a:noFill/>
            <a:ln>
              <a:noFill/>
            </a:ln>
          </p:spPr>
        </p:pic>
      </p:grpSp>
      <p:grpSp>
        <p:nvGrpSpPr>
          <p:cNvPr id="989" name="Google Shape;989;g2aec46638a1_0_540"/>
          <p:cNvGrpSpPr/>
          <p:nvPr/>
        </p:nvGrpSpPr>
        <p:grpSpPr>
          <a:xfrm>
            <a:off x="5066687" y="5448778"/>
            <a:ext cx="739066" cy="417365"/>
            <a:chOff x="3800015" y="5448778"/>
            <a:chExt cx="739066" cy="417365"/>
          </a:xfrm>
        </p:grpSpPr>
        <p:pic>
          <p:nvPicPr>
            <p:cNvPr id="990" name="Google Shape;990;g2aec46638a1_0_540"/>
            <p:cNvPicPr preferRelativeResize="0"/>
            <p:nvPr/>
          </p:nvPicPr>
          <p:blipFill rotWithShape="1">
            <a:blip r:embed="rId4">
              <a:alphaModFix/>
            </a:blip>
            <a:srcRect b="0" l="0" r="0" t="0"/>
            <a:stretch/>
          </p:blipFill>
          <p:spPr>
            <a:xfrm>
              <a:off x="4123754" y="5448778"/>
              <a:ext cx="415327" cy="417365"/>
            </a:xfrm>
            <a:prstGeom prst="rect">
              <a:avLst/>
            </a:prstGeom>
            <a:noFill/>
            <a:ln>
              <a:noFill/>
            </a:ln>
          </p:spPr>
        </p:pic>
        <p:pic>
          <p:nvPicPr>
            <p:cNvPr id="991" name="Google Shape;991;g2aec46638a1_0_540"/>
            <p:cNvPicPr preferRelativeResize="0"/>
            <p:nvPr/>
          </p:nvPicPr>
          <p:blipFill rotWithShape="1">
            <a:blip r:embed="rId4">
              <a:alphaModFix/>
            </a:blip>
            <a:srcRect b="0" l="0" r="0" t="0"/>
            <a:stretch/>
          </p:blipFill>
          <p:spPr>
            <a:xfrm>
              <a:off x="3800015" y="5448778"/>
              <a:ext cx="415327" cy="417365"/>
            </a:xfrm>
            <a:prstGeom prst="rect">
              <a:avLst/>
            </a:prstGeom>
            <a:noFill/>
            <a:ln>
              <a:noFill/>
            </a:ln>
          </p:spPr>
        </p:pic>
      </p:grpSp>
      <p:grpSp>
        <p:nvGrpSpPr>
          <p:cNvPr id="992" name="Google Shape;992;g2aec46638a1_0_540"/>
          <p:cNvGrpSpPr/>
          <p:nvPr/>
        </p:nvGrpSpPr>
        <p:grpSpPr>
          <a:xfrm>
            <a:off x="2476768" y="5759929"/>
            <a:ext cx="739067" cy="417365"/>
            <a:chOff x="1857576" y="5759929"/>
            <a:chExt cx="739067" cy="417365"/>
          </a:xfrm>
        </p:grpSpPr>
        <p:pic>
          <p:nvPicPr>
            <p:cNvPr id="993" name="Google Shape;993;g2aec46638a1_0_540"/>
            <p:cNvPicPr preferRelativeResize="0"/>
            <p:nvPr/>
          </p:nvPicPr>
          <p:blipFill rotWithShape="1">
            <a:blip r:embed="rId4">
              <a:alphaModFix/>
            </a:blip>
            <a:srcRect b="0" l="0" r="0" t="0"/>
            <a:stretch/>
          </p:blipFill>
          <p:spPr>
            <a:xfrm>
              <a:off x="2181316" y="5759929"/>
              <a:ext cx="415327" cy="417365"/>
            </a:xfrm>
            <a:prstGeom prst="rect">
              <a:avLst/>
            </a:prstGeom>
            <a:noFill/>
            <a:ln>
              <a:noFill/>
            </a:ln>
          </p:spPr>
        </p:pic>
        <p:pic>
          <p:nvPicPr>
            <p:cNvPr id="994" name="Google Shape;994;g2aec46638a1_0_540"/>
            <p:cNvPicPr preferRelativeResize="0"/>
            <p:nvPr/>
          </p:nvPicPr>
          <p:blipFill rotWithShape="1">
            <a:blip r:embed="rId4">
              <a:alphaModFix/>
            </a:blip>
            <a:srcRect b="0" l="0" r="0" t="0"/>
            <a:stretch/>
          </p:blipFill>
          <p:spPr>
            <a:xfrm>
              <a:off x="1857576" y="5759929"/>
              <a:ext cx="415327" cy="417365"/>
            </a:xfrm>
            <a:prstGeom prst="rect">
              <a:avLst/>
            </a:prstGeom>
            <a:noFill/>
            <a:ln>
              <a:noFill/>
            </a:ln>
          </p:spPr>
        </p:pic>
      </p:grpSp>
      <p:grpSp>
        <p:nvGrpSpPr>
          <p:cNvPr id="995" name="Google Shape;995;g2aec46638a1_0_540"/>
          <p:cNvGrpSpPr/>
          <p:nvPr/>
        </p:nvGrpSpPr>
        <p:grpSpPr>
          <a:xfrm>
            <a:off x="3340075" y="5759929"/>
            <a:ext cx="739066" cy="417365"/>
            <a:chOff x="2505056" y="5759929"/>
            <a:chExt cx="739066" cy="417365"/>
          </a:xfrm>
        </p:grpSpPr>
        <p:pic>
          <p:nvPicPr>
            <p:cNvPr id="996" name="Google Shape;996;g2aec46638a1_0_540"/>
            <p:cNvPicPr preferRelativeResize="0"/>
            <p:nvPr/>
          </p:nvPicPr>
          <p:blipFill rotWithShape="1">
            <a:blip r:embed="rId4">
              <a:alphaModFix/>
            </a:blip>
            <a:srcRect b="0" l="0" r="0" t="0"/>
            <a:stretch/>
          </p:blipFill>
          <p:spPr>
            <a:xfrm>
              <a:off x="2828795" y="5759929"/>
              <a:ext cx="415327" cy="417365"/>
            </a:xfrm>
            <a:prstGeom prst="rect">
              <a:avLst/>
            </a:prstGeom>
            <a:noFill/>
            <a:ln>
              <a:noFill/>
            </a:ln>
          </p:spPr>
        </p:pic>
        <p:pic>
          <p:nvPicPr>
            <p:cNvPr id="997" name="Google Shape;997;g2aec46638a1_0_540"/>
            <p:cNvPicPr preferRelativeResize="0"/>
            <p:nvPr/>
          </p:nvPicPr>
          <p:blipFill rotWithShape="1">
            <a:blip r:embed="rId4">
              <a:alphaModFix/>
            </a:blip>
            <a:srcRect b="0" l="0" r="0" t="0"/>
            <a:stretch/>
          </p:blipFill>
          <p:spPr>
            <a:xfrm>
              <a:off x="2505056" y="5759929"/>
              <a:ext cx="415327" cy="417365"/>
            </a:xfrm>
            <a:prstGeom prst="rect">
              <a:avLst/>
            </a:prstGeom>
            <a:noFill/>
            <a:ln>
              <a:noFill/>
            </a:ln>
          </p:spPr>
        </p:pic>
      </p:grpSp>
      <p:grpSp>
        <p:nvGrpSpPr>
          <p:cNvPr id="998" name="Google Shape;998;g2aec46638a1_0_540"/>
          <p:cNvGrpSpPr/>
          <p:nvPr/>
        </p:nvGrpSpPr>
        <p:grpSpPr>
          <a:xfrm>
            <a:off x="4203379" y="5759929"/>
            <a:ext cx="739068" cy="417365"/>
            <a:chOff x="3152534" y="5759929"/>
            <a:chExt cx="739068" cy="417365"/>
          </a:xfrm>
        </p:grpSpPr>
        <p:pic>
          <p:nvPicPr>
            <p:cNvPr id="999" name="Google Shape;999;g2aec46638a1_0_540"/>
            <p:cNvPicPr preferRelativeResize="0"/>
            <p:nvPr/>
          </p:nvPicPr>
          <p:blipFill rotWithShape="1">
            <a:blip r:embed="rId4">
              <a:alphaModFix/>
            </a:blip>
            <a:srcRect b="0" l="0" r="0" t="0"/>
            <a:stretch/>
          </p:blipFill>
          <p:spPr>
            <a:xfrm>
              <a:off x="3476275" y="5759929"/>
              <a:ext cx="415327" cy="417365"/>
            </a:xfrm>
            <a:prstGeom prst="rect">
              <a:avLst/>
            </a:prstGeom>
            <a:noFill/>
            <a:ln>
              <a:noFill/>
            </a:ln>
          </p:spPr>
        </p:pic>
        <p:pic>
          <p:nvPicPr>
            <p:cNvPr id="1000" name="Google Shape;1000;g2aec46638a1_0_540"/>
            <p:cNvPicPr preferRelativeResize="0"/>
            <p:nvPr/>
          </p:nvPicPr>
          <p:blipFill rotWithShape="1">
            <a:blip r:embed="rId4">
              <a:alphaModFix/>
            </a:blip>
            <a:srcRect b="0" l="0" r="0" t="0"/>
            <a:stretch/>
          </p:blipFill>
          <p:spPr>
            <a:xfrm>
              <a:off x="3152534" y="5759929"/>
              <a:ext cx="415327" cy="417365"/>
            </a:xfrm>
            <a:prstGeom prst="rect">
              <a:avLst/>
            </a:prstGeom>
            <a:noFill/>
            <a:ln>
              <a:noFill/>
            </a:ln>
          </p:spPr>
        </p:pic>
      </p:grpSp>
      <p:grpSp>
        <p:nvGrpSpPr>
          <p:cNvPr id="1001" name="Google Shape;1001;g2aec46638a1_0_540"/>
          <p:cNvGrpSpPr/>
          <p:nvPr/>
        </p:nvGrpSpPr>
        <p:grpSpPr>
          <a:xfrm>
            <a:off x="5066687" y="5759929"/>
            <a:ext cx="739066" cy="417365"/>
            <a:chOff x="3800015" y="5759929"/>
            <a:chExt cx="739066" cy="417365"/>
          </a:xfrm>
        </p:grpSpPr>
        <p:pic>
          <p:nvPicPr>
            <p:cNvPr id="1002" name="Google Shape;1002;g2aec46638a1_0_540"/>
            <p:cNvPicPr preferRelativeResize="0"/>
            <p:nvPr/>
          </p:nvPicPr>
          <p:blipFill rotWithShape="1">
            <a:blip r:embed="rId4">
              <a:alphaModFix/>
            </a:blip>
            <a:srcRect b="0" l="0" r="0" t="0"/>
            <a:stretch/>
          </p:blipFill>
          <p:spPr>
            <a:xfrm>
              <a:off x="4123754" y="5759929"/>
              <a:ext cx="415327" cy="417365"/>
            </a:xfrm>
            <a:prstGeom prst="rect">
              <a:avLst/>
            </a:prstGeom>
            <a:noFill/>
            <a:ln>
              <a:noFill/>
            </a:ln>
          </p:spPr>
        </p:pic>
        <p:pic>
          <p:nvPicPr>
            <p:cNvPr id="1003" name="Google Shape;1003;g2aec46638a1_0_540"/>
            <p:cNvPicPr preferRelativeResize="0"/>
            <p:nvPr/>
          </p:nvPicPr>
          <p:blipFill rotWithShape="1">
            <a:blip r:embed="rId4">
              <a:alphaModFix/>
            </a:blip>
            <a:srcRect b="0" l="0" r="0" t="0"/>
            <a:stretch/>
          </p:blipFill>
          <p:spPr>
            <a:xfrm>
              <a:off x="3800015" y="5759929"/>
              <a:ext cx="415327" cy="417365"/>
            </a:xfrm>
            <a:prstGeom prst="rect">
              <a:avLst/>
            </a:prstGeom>
            <a:noFill/>
            <a:ln>
              <a:noFill/>
            </a:ln>
          </p:spPr>
        </p:pic>
      </p:grpSp>
      <p:grpSp>
        <p:nvGrpSpPr>
          <p:cNvPr id="1004" name="Google Shape;1004;g2aec46638a1_0_540"/>
          <p:cNvGrpSpPr/>
          <p:nvPr/>
        </p:nvGrpSpPr>
        <p:grpSpPr>
          <a:xfrm>
            <a:off x="2459837" y="6090128"/>
            <a:ext cx="739066" cy="417365"/>
            <a:chOff x="1844878" y="6090128"/>
            <a:chExt cx="739066" cy="417365"/>
          </a:xfrm>
        </p:grpSpPr>
        <p:pic>
          <p:nvPicPr>
            <p:cNvPr id="1005" name="Google Shape;1005;g2aec46638a1_0_540"/>
            <p:cNvPicPr preferRelativeResize="0"/>
            <p:nvPr/>
          </p:nvPicPr>
          <p:blipFill rotWithShape="1">
            <a:blip r:embed="rId5">
              <a:alphaModFix/>
            </a:blip>
            <a:srcRect b="0" l="0" r="0" t="0"/>
            <a:stretch/>
          </p:blipFill>
          <p:spPr>
            <a:xfrm>
              <a:off x="2168617" y="6090128"/>
              <a:ext cx="415327" cy="417365"/>
            </a:xfrm>
            <a:prstGeom prst="rect">
              <a:avLst/>
            </a:prstGeom>
            <a:noFill/>
            <a:ln>
              <a:noFill/>
            </a:ln>
          </p:spPr>
        </p:pic>
        <p:pic>
          <p:nvPicPr>
            <p:cNvPr id="1006" name="Google Shape;1006;g2aec46638a1_0_540"/>
            <p:cNvPicPr preferRelativeResize="0"/>
            <p:nvPr/>
          </p:nvPicPr>
          <p:blipFill rotWithShape="1">
            <a:blip r:embed="rId5">
              <a:alphaModFix/>
            </a:blip>
            <a:srcRect b="0" l="0" r="0" t="0"/>
            <a:stretch/>
          </p:blipFill>
          <p:spPr>
            <a:xfrm>
              <a:off x="1844878" y="6090128"/>
              <a:ext cx="415327" cy="417365"/>
            </a:xfrm>
            <a:prstGeom prst="rect">
              <a:avLst/>
            </a:prstGeom>
            <a:noFill/>
            <a:ln>
              <a:noFill/>
            </a:ln>
          </p:spPr>
        </p:pic>
      </p:grpSp>
      <p:grpSp>
        <p:nvGrpSpPr>
          <p:cNvPr id="1007" name="Google Shape;1007;g2aec46638a1_0_540"/>
          <p:cNvGrpSpPr/>
          <p:nvPr/>
        </p:nvGrpSpPr>
        <p:grpSpPr>
          <a:xfrm>
            <a:off x="3323143" y="6090128"/>
            <a:ext cx="739066" cy="417365"/>
            <a:chOff x="2492357" y="6090128"/>
            <a:chExt cx="739066" cy="417365"/>
          </a:xfrm>
        </p:grpSpPr>
        <p:pic>
          <p:nvPicPr>
            <p:cNvPr id="1008" name="Google Shape;1008;g2aec46638a1_0_540"/>
            <p:cNvPicPr preferRelativeResize="0"/>
            <p:nvPr/>
          </p:nvPicPr>
          <p:blipFill rotWithShape="1">
            <a:blip r:embed="rId5">
              <a:alphaModFix/>
            </a:blip>
            <a:srcRect b="0" l="0" r="0" t="0"/>
            <a:stretch/>
          </p:blipFill>
          <p:spPr>
            <a:xfrm>
              <a:off x="2816096" y="6090128"/>
              <a:ext cx="415327" cy="417365"/>
            </a:xfrm>
            <a:prstGeom prst="rect">
              <a:avLst/>
            </a:prstGeom>
            <a:noFill/>
            <a:ln>
              <a:noFill/>
            </a:ln>
          </p:spPr>
        </p:pic>
        <p:pic>
          <p:nvPicPr>
            <p:cNvPr id="1009" name="Google Shape;1009;g2aec46638a1_0_540"/>
            <p:cNvPicPr preferRelativeResize="0"/>
            <p:nvPr/>
          </p:nvPicPr>
          <p:blipFill rotWithShape="1">
            <a:blip r:embed="rId5">
              <a:alphaModFix/>
            </a:blip>
            <a:srcRect b="0" l="0" r="0" t="0"/>
            <a:stretch/>
          </p:blipFill>
          <p:spPr>
            <a:xfrm>
              <a:off x="2492357" y="6090128"/>
              <a:ext cx="415327" cy="417365"/>
            </a:xfrm>
            <a:prstGeom prst="rect">
              <a:avLst/>
            </a:prstGeom>
            <a:noFill/>
            <a:ln>
              <a:noFill/>
            </a:ln>
          </p:spPr>
        </p:pic>
      </p:grpSp>
      <p:grpSp>
        <p:nvGrpSpPr>
          <p:cNvPr id="1010" name="Google Shape;1010;g2aec46638a1_0_540"/>
          <p:cNvGrpSpPr/>
          <p:nvPr/>
        </p:nvGrpSpPr>
        <p:grpSpPr>
          <a:xfrm>
            <a:off x="4186445" y="6090128"/>
            <a:ext cx="739067" cy="417365"/>
            <a:chOff x="3139834" y="6090128"/>
            <a:chExt cx="739067" cy="417365"/>
          </a:xfrm>
        </p:grpSpPr>
        <p:pic>
          <p:nvPicPr>
            <p:cNvPr id="1011" name="Google Shape;1011;g2aec46638a1_0_540"/>
            <p:cNvPicPr preferRelativeResize="0"/>
            <p:nvPr/>
          </p:nvPicPr>
          <p:blipFill rotWithShape="1">
            <a:blip r:embed="rId5">
              <a:alphaModFix/>
            </a:blip>
            <a:srcRect b="0" l="0" r="0" t="0"/>
            <a:stretch/>
          </p:blipFill>
          <p:spPr>
            <a:xfrm>
              <a:off x="3463574" y="6090128"/>
              <a:ext cx="415327" cy="417365"/>
            </a:xfrm>
            <a:prstGeom prst="rect">
              <a:avLst/>
            </a:prstGeom>
            <a:noFill/>
            <a:ln>
              <a:noFill/>
            </a:ln>
          </p:spPr>
        </p:pic>
        <p:pic>
          <p:nvPicPr>
            <p:cNvPr id="1012" name="Google Shape;1012;g2aec46638a1_0_540"/>
            <p:cNvPicPr preferRelativeResize="0"/>
            <p:nvPr/>
          </p:nvPicPr>
          <p:blipFill rotWithShape="1">
            <a:blip r:embed="rId5">
              <a:alphaModFix/>
            </a:blip>
            <a:srcRect b="0" l="0" r="0" t="0"/>
            <a:stretch/>
          </p:blipFill>
          <p:spPr>
            <a:xfrm>
              <a:off x="3139834" y="6090128"/>
              <a:ext cx="415327" cy="417365"/>
            </a:xfrm>
            <a:prstGeom prst="rect">
              <a:avLst/>
            </a:prstGeom>
            <a:noFill/>
            <a:ln>
              <a:noFill/>
            </a:ln>
          </p:spPr>
        </p:pic>
      </p:grpSp>
      <p:grpSp>
        <p:nvGrpSpPr>
          <p:cNvPr id="1013" name="Google Shape;1013;g2aec46638a1_0_540"/>
          <p:cNvGrpSpPr/>
          <p:nvPr/>
        </p:nvGrpSpPr>
        <p:grpSpPr>
          <a:xfrm>
            <a:off x="5049752" y="6090128"/>
            <a:ext cx="739066" cy="417365"/>
            <a:chOff x="3787314" y="6090128"/>
            <a:chExt cx="739066" cy="417365"/>
          </a:xfrm>
        </p:grpSpPr>
        <p:pic>
          <p:nvPicPr>
            <p:cNvPr id="1014" name="Google Shape;1014;g2aec46638a1_0_540"/>
            <p:cNvPicPr preferRelativeResize="0"/>
            <p:nvPr/>
          </p:nvPicPr>
          <p:blipFill rotWithShape="1">
            <a:blip r:embed="rId5">
              <a:alphaModFix/>
            </a:blip>
            <a:srcRect b="0" l="0" r="0" t="0"/>
            <a:stretch/>
          </p:blipFill>
          <p:spPr>
            <a:xfrm>
              <a:off x="4111053" y="6090128"/>
              <a:ext cx="415327" cy="417365"/>
            </a:xfrm>
            <a:prstGeom prst="rect">
              <a:avLst/>
            </a:prstGeom>
            <a:noFill/>
            <a:ln>
              <a:noFill/>
            </a:ln>
          </p:spPr>
        </p:pic>
        <p:pic>
          <p:nvPicPr>
            <p:cNvPr id="1015" name="Google Shape;1015;g2aec46638a1_0_540"/>
            <p:cNvPicPr preferRelativeResize="0"/>
            <p:nvPr/>
          </p:nvPicPr>
          <p:blipFill rotWithShape="1">
            <a:blip r:embed="rId5">
              <a:alphaModFix/>
            </a:blip>
            <a:srcRect b="0" l="0" r="0" t="0"/>
            <a:stretch/>
          </p:blipFill>
          <p:spPr>
            <a:xfrm>
              <a:off x="3787314" y="6090128"/>
              <a:ext cx="415327" cy="417365"/>
            </a:xfrm>
            <a:prstGeom prst="rect">
              <a:avLst/>
            </a:prstGeom>
            <a:noFill/>
            <a:ln>
              <a:noFill/>
            </a:ln>
          </p:spPr>
        </p:pic>
      </p:grpSp>
      <p:grpSp>
        <p:nvGrpSpPr>
          <p:cNvPr id="1016" name="Google Shape;1016;g2aec46638a1_0_540"/>
          <p:cNvGrpSpPr/>
          <p:nvPr/>
        </p:nvGrpSpPr>
        <p:grpSpPr>
          <a:xfrm>
            <a:off x="2510635" y="1286649"/>
            <a:ext cx="739067" cy="417365"/>
            <a:chOff x="1882976" y="1286649"/>
            <a:chExt cx="739067" cy="417365"/>
          </a:xfrm>
        </p:grpSpPr>
        <p:pic>
          <p:nvPicPr>
            <p:cNvPr id="1017" name="Google Shape;1017;g2aec46638a1_0_540"/>
            <p:cNvPicPr preferRelativeResize="0"/>
            <p:nvPr/>
          </p:nvPicPr>
          <p:blipFill rotWithShape="1">
            <a:blip r:embed="rId4">
              <a:alphaModFix/>
            </a:blip>
            <a:srcRect b="0" l="0" r="0" t="0"/>
            <a:stretch/>
          </p:blipFill>
          <p:spPr>
            <a:xfrm>
              <a:off x="2206716" y="1286649"/>
              <a:ext cx="415327" cy="417365"/>
            </a:xfrm>
            <a:prstGeom prst="rect">
              <a:avLst/>
            </a:prstGeom>
            <a:noFill/>
            <a:ln>
              <a:noFill/>
            </a:ln>
          </p:spPr>
        </p:pic>
        <p:pic>
          <p:nvPicPr>
            <p:cNvPr id="1018" name="Google Shape;1018;g2aec46638a1_0_540"/>
            <p:cNvPicPr preferRelativeResize="0"/>
            <p:nvPr/>
          </p:nvPicPr>
          <p:blipFill rotWithShape="1">
            <a:blip r:embed="rId4">
              <a:alphaModFix/>
            </a:blip>
            <a:srcRect b="0" l="0" r="0" t="0"/>
            <a:stretch/>
          </p:blipFill>
          <p:spPr>
            <a:xfrm>
              <a:off x="1882976" y="1286649"/>
              <a:ext cx="415327" cy="417365"/>
            </a:xfrm>
            <a:prstGeom prst="rect">
              <a:avLst/>
            </a:prstGeom>
            <a:noFill/>
            <a:ln>
              <a:noFill/>
            </a:ln>
          </p:spPr>
        </p:pic>
      </p:grpSp>
      <p:grpSp>
        <p:nvGrpSpPr>
          <p:cNvPr id="1019" name="Google Shape;1019;g2aec46638a1_0_540"/>
          <p:cNvGrpSpPr/>
          <p:nvPr/>
        </p:nvGrpSpPr>
        <p:grpSpPr>
          <a:xfrm>
            <a:off x="3373941" y="1286649"/>
            <a:ext cx="739066" cy="417365"/>
            <a:chOff x="2530456" y="1286649"/>
            <a:chExt cx="739066" cy="417365"/>
          </a:xfrm>
        </p:grpSpPr>
        <p:pic>
          <p:nvPicPr>
            <p:cNvPr id="1020" name="Google Shape;1020;g2aec46638a1_0_540"/>
            <p:cNvPicPr preferRelativeResize="0"/>
            <p:nvPr/>
          </p:nvPicPr>
          <p:blipFill rotWithShape="1">
            <a:blip r:embed="rId4">
              <a:alphaModFix/>
            </a:blip>
            <a:srcRect b="0" l="0" r="0" t="0"/>
            <a:stretch/>
          </p:blipFill>
          <p:spPr>
            <a:xfrm>
              <a:off x="2854195" y="1286649"/>
              <a:ext cx="415327" cy="417365"/>
            </a:xfrm>
            <a:prstGeom prst="rect">
              <a:avLst/>
            </a:prstGeom>
            <a:noFill/>
            <a:ln>
              <a:noFill/>
            </a:ln>
          </p:spPr>
        </p:pic>
        <p:pic>
          <p:nvPicPr>
            <p:cNvPr id="1021" name="Google Shape;1021;g2aec46638a1_0_540"/>
            <p:cNvPicPr preferRelativeResize="0"/>
            <p:nvPr/>
          </p:nvPicPr>
          <p:blipFill rotWithShape="1">
            <a:blip r:embed="rId4">
              <a:alphaModFix/>
            </a:blip>
            <a:srcRect b="0" l="0" r="0" t="0"/>
            <a:stretch/>
          </p:blipFill>
          <p:spPr>
            <a:xfrm>
              <a:off x="2530456" y="1286649"/>
              <a:ext cx="415327" cy="417365"/>
            </a:xfrm>
            <a:prstGeom prst="rect">
              <a:avLst/>
            </a:prstGeom>
            <a:noFill/>
            <a:ln>
              <a:noFill/>
            </a:ln>
          </p:spPr>
        </p:pic>
      </p:grpSp>
      <p:grpSp>
        <p:nvGrpSpPr>
          <p:cNvPr id="1022" name="Google Shape;1022;g2aec46638a1_0_540"/>
          <p:cNvGrpSpPr/>
          <p:nvPr/>
        </p:nvGrpSpPr>
        <p:grpSpPr>
          <a:xfrm>
            <a:off x="4237248" y="1286649"/>
            <a:ext cx="739066" cy="417365"/>
            <a:chOff x="3177936" y="1286649"/>
            <a:chExt cx="739066" cy="417365"/>
          </a:xfrm>
        </p:grpSpPr>
        <p:pic>
          <p:nvPicPr>
            <p:cNvPr id="1023" name="Google Shape;1023;g2aec46638a1_0_540"/>
            <p:cNvPicPr preferRelativeResize="0"/>
            <p:nvPr/>
          </p:nvPicPr>
          <p:blipFill rotWithShape="1">
            <a:blip r:embed="rId4">
              <a:alphaModFix/>
            </a:blip>
            <a:srcRect b="0" l="0" r="0" t="0"/>
            <a:stretch/>
          </p:blipFill>
          <p:spPr>
            <a:xfrm>
              <a:off x="3501675" y="1286649"/>
              <a:ext cx="415327" cy="417365"/>
            </a:xfrm>
            <a:prstGeom prst="rect">
              <a:avLst/>
            </a:prstGeom>
            <a:noFill/>
            <a:ln>
              <a:noFill/>
            </a:ln>
          </p:spPr>
        </p:pic>
        <p:pic>
          <p:nvPicPr>
            <p:cNvPr id="1024" name="Google Shape;1024;g2aec46638a1_0_540"/>
            <p:cNvPicPr preferRelativeResize="0"/>
            <p:nvPr/>
          </p:nvPicPr>
          <p:blipFill rotWithShape="1">
            <a:blip r:embed="rId4">
              <a:alphaModFix/>
            </a:blip>
            <a:srcRect b="0" l="0" r="0" t="0"/>
            <a:stretch/>
          </p:blipFill>
          <p:spPr>
            <a:xfrm>
              <a:off x="3177936" y="1286649"/>
              <a:ext cx="415327" cy="417365"/>
            </a:xfrm>
            <a:prstGeom prst="rect">
              <a:avLst/>
            </a:prstGeom>
            <a:noFill/>
            <a:ln>
              <a:noFill/>
            </a:ln>
          </p:spPr>
        </p:pic>
      </p:grpSp>
      <p:pic>
        <p:nvPicPr>
          <p:cNvPr id="1025" name="Google Shape;1025;g2aec46638a1_0_540"/>
          <p:cNvPicPr preferRelativeResize="0"/>
          <p:nvPr/>
        </p:nvPicPr>
        <p:blipFill rotWithShape="1">
          <a:blip r:embed="rId4">
            <a:alphaModFix/>
          </a:blip>
          <a:srcRect b="0" l="0" r="0" t="0"/>
          <a:stretch/>
        </p:blipFill>
        <p:spPr>
          <a:xfrm>
            <a:off x="5532205" y="1286649"/>
            <a:ext cx="415327" cy="417365"/>
          </a:xfrm>
          <a:prstGeom prst="rect">
            <a:avLst/>
          </a:prstGeom>
          <a:noFill/>
          <a:ln>
            <a:noFill/>
          </a:ln>
        </p:spPr>
      </p:pic>
      <p:pic>
        <p:nvPicPr>
          <p:cNvPr id="1026" name="Google Shape;1026;g2aec46638a1_0_540"/>
          <p:cNvPicPr preferRelativeResize="0"/>
          <p:nvPr/>
        </p:nvPicPr>
        <p:blipFill rotWithShape="1">
          <a:blip r:embed="rId4">
            <a:alphaModFix/>
          </a:blip>
          <a:srcRect b="0" l="0" r="0" t="0"/>
          <a:stretch/>
        </p:blipFill>
        <p:spPr>
          <a:xfrm>
            <a:off x="5100553" y="1286649"/>
            <a:ext cx="415327" cy="417365"/>
          </a:xfrm>
          <a:prstGeom prst="rect">
            <a:avLst/>
          </a:prstGeom>
          <a:noFill/>
          <a:ln>
            <a:noFill/>
          </a:ln>
        </p:spPr>
      </p:pic>
      <p:grpSp>
        <p:nvGrpSpPr>
          <p:cNvPr id="1027" name="Google Shape;1027;g2aec46638a1_0_540"/>
          <p:cNvGrpSpPr/>
          <p:nvPr/>
        </p:nvGrpSpPr>
        <p:grpSpPr>
          <a:xfrm>
            <a:off x="2510635" y="1616849"/>
            <a:ext cx="739067" cy="417365"/>
            <a:chOff x="1882976" y="1616849"/>
            <a:chExt cx="739067" cy="417365"/>
          </a:xfrm>
        </p:grpSpPr>
        <p:pic>
          <p:nvPicPr>
            <p:cNvPr id="1028" name="Google Shape;1028;g2aec46638a1_0_540"/>
            <p:cNvPicPr preferRelativeResize="0"/>
            <p:nvPr/>
          </p:nvPicPr>
          <p:blipFill rotWithShape="1">
            <a:blip r:embed="rId4">
              <a:alphaModFix/>
            </a:blip>
            <a:srcRect b="0" l="0" r="0" t="0"/>
            <a:stretch/>
          </p:blipFill>
          <p:spPr>
            <a:xfrm>
              <a:off x="2206716" y="1616849"/>
              <a:ext cx="415327" cy="417365"/>
            </a:xfrm>
            <a:prstGeom prst="rect">
              <a:avLst/>
            </a:prstGeom>
            <a:noFill/>
            <a:ln>
              <a:noFill/>
            </a:ln>
          </p:spPr>
        </p:pic>
        <p:pic>
          <p:nvPicPr>
            <p:cNvPr id="1029" name="Google Shape;1029;g2aec46638a1_0_540"/>
            <p:cNvPicPr preferRelativeResize="0"/>
            <p:nvPr/>
          </p:nvPicPr>
          <p:blipFill rotWithShape="1">
            <a:blip r:embed="rId4">
              <a:alphaModFix/>
            </a:blip>
            <a:srcRect b="0" l="0" r="0" t="0"/>
            <a:stretch/>
          </p:blipFill>
          <p:spPr>
            <a:xfrm>
              <a:off x="1882976" y="1616849"/>
              <a:ext cx="415327" cy="417365"/>
            </a:xfrm>
            <a:prstGeom prst="rect">
              <a:avLst/>
            </a:prstGeom>
            <a:noFill/>
            <a:ln>
              <a:noFill/>
            </a:ln>
          </p:spPr>
        </p:pic>
      </p:grpSp>
      <p:grpSp>
        <p:nvGrpSpPr>
          <p:cNvPr id="1030" name="Google Shape;1030;g2aec46638a1_0_540"/>
          <p:cNvGrpSpPr/>
          <p:nvPr/>
        </p:nvGrpSpPr>
        <p:grpSpPr>
          <a:xfrm>
            <a:off x="3373941" y="1616849"/>
            <a:ext cx="739066" cy="417365"/>
            <a:chOff x="2530456" y="1616849"/>
            <a:chExt cx="739066" cy="417365"/>
          </a:xfrm>
        </p:grpSpPr>
        <p:pic>
          <p:nvPicPr>
            <p:cNvPr id="1031" name="Google Shape;1031;g2aec46638a1_0_540"/>
            <p:cNvPicPr preferRelativeResize="0"/>
            <p:nvPr/>
          </p:nvPicPr>
          <p:blipFill rotWithShape="1">
            <a:blip r:embed="rId4">
              <a:alphaModFix/>
            </a:blip>
            <a:srcRect b="0" l="0" r="0" t="0"/>
            <a:stretch/>
          </p:blipFill>
          <p:spPr>
            <a:xfrm>
              <a:off x="2854195" y="1616849"/>
              <a:ext cx="415327" cy="417365"/>
            </a:xfrm>
            <a:prstGeom prst="rect">
              <a:avLst/>
            </a:prstGeom>
            <a:noFill/>
            <a:ln>
              <a:noFill/>
            </a:ln>
          </p:spPr>
        </p:pic>
        <p:pic>
          <p:nvPicPr>
            <p:cNvPr id="1032" name="Google Shape;1032;g2aec46638a1_0_540"/>
            <p:cNvPicPr preferRelativeResize="0"/>
            <p:nvPr/>
          </p:nvPicPr>
          <p:blipFill rotWithShape="1">
            <a:blip r:embed="rId4">
              <a:alphaModFix/>
            </a:blip>
            <a:srcRect b="0" l="0" r="0" t="0"/>
            <a:stretch/>
          </p:blipFill>
          <p:spPr>
            <a:xfrm>
              <a:off x="2530456" y="1616849"/>
              <a:ext cx="415327" cy="417365"/>
            </a:xfrm>
            <a:prstGeom prst="rect">
              <a:avLst/>
            </a:prstGeom>
            <a:noFill/>
            <a:ln>
              <a:noFill/>
            </a:ln>
          </p:spPr>
        </p:pic>
      </p:grpSp>
      <p:grpSp>
        <p:nvGrpSpPr>
          <p:cNvPr id="1033" name="Google Shape;1033;g2aec46638a1_0_540"/>
          <p:cNvGrpSpPr/>
          <p:nvPr/>
        </p:nvGrpSpPr>
        <p:grpSpPr>
          <a:xfrm>
            <a:off x="4237248" y="1616849"/>
            <a:ext cx="739066" cy="417365"/>
            <a:chOff x="3177936" y="1616849"/>
            <a:chExt cx="739066" cy="417365"/>
          </a:xfrm>
        </p:grpSpPr>
        <p:pic>
          <p:nvPicPr>
            <p:cNvPr id="1034" name="Google Shape;1034;g2aec46638a1_0_540"/>
            <p:cNvPicPr preferRelativeResize="0"/>
            <p:nvPr/>
          </p:nvPicPr>
          <p:blipFill rotWithShape="1">
            <a:blip r:embed="rId4">
              <a:alphaModFix/>
            </a:blip>
            <a:srcRect b="0" l="0" r="0" t="0"/>
            <a:stretch/>
          </p:blipFill>
          <p:spPr>
            <a:xfrm>
              <a:off x="3501675" y="1616849"/>
              <a:ext cx="415327" cy="417365"/>
            </a:xfrm>
            <a:prstGeom prst="rect">
              <a:avLst/>
            </a:prstGeom>
            <a:noFill/>
            <a:ln>
              <a:noFill/>
            </a:ln>
          </p:spPr>
        </p:pic>
        <p:pic>
          <p:nvPicPr>
            <p:cNvPr id="1035" name="Google Shape;1035;g2aec46638a1_0_540"/>
            <p:cNvPicPr preferRelativeResize="0"/>
            <p:nvPr/>
          </p:nvPicPr>
          <p:blipFill rotWithShape="1">
            <a:blip r:embed="rId4">
              <a:alphaModFix/>
            </a:blip>
            <a:srcRect b="0" l="0" r="0" t="0"/>
            <a:stretch/>
          </p:blipFill>
          <p:spPr>
            <a:xfrm>
              <a:off x="3177936" y="1616849"/>
              <a:ext cx="415327" cy="417365"/>
            </a:xfrm>
            <a:prstGeom prst="rect">
              <a:avLst/>
            </a:prstGeom>
            <a:noFill/>
            <a:ln>
              <a:noFill/>
            </a:ln>
          </p:spPr>
        </p:pic>
      </p:grpSp>
      <p:pic>
        <p:nvPicPr>
          <p:cNvPr id="1036" name="Google Shape;1036;g2aec46638a1_0_540"/>
          <p:cNvPicPr preferRelativeResize="0"/>
          <p:nvPr/>
        </p:nvPicPr>
        <p:blipFill rotWithShape="1">
          <a:blip r:embed="rId4">
            <a:alphaModFix/>
          </a:blip>
          <a:srcRect b="0" l="0" r="0" t="0"/>
          <a:stretch/>
        </p:blipFill>
        <p:spPr>
          <a:xfrm>
            <a:off x="5532205" y="1616849"/>
            <a:ext cx="415327" cy="417365"/>
          </a:xfrm>
          <a:prstGeom prst="rect">
            <a:avLst/>
          </a:prstGeom>
          <a:noFill/>
          <a:ln>
            <a:noFill/>
          </a:ln>
        </p:spPr>
      </p:pic>
      <p:pic>
        <p:nvPicPr>
          <p:cNvPr id="1037" name="Google Shape;1037;g2aec46638a1_0_540"/>
          <p:cNvPicPr preferRelativeResize="0"/>
          <p:nvPr/>
        </p:nvPicPr>
        <p:blipFill rotWithShape="1">
          <a:blip r:embed="rId4">
            <a:alphaModFix/>
          </a:blip>
          <a:srcRect b="0" l="0" r="0" t="0"/>
          <a:stretch/>
        </p:blipFill>
        <p:spPr>
          <a:xfrm>
            <a:off x="5100553" y="1616849"/>
            <a:ext cx="415327" cy="417365"/>
          </a:xfrm>
          <a:prstGeom prst="rect">
            <a:avLst/>
          </a:prstGeom>
          <a:noFill/>
          <a:ln>
            <a:noFill/>
          </a:ln>
        </p:spPr>
      </p:pic>
      <p:grpSp>
        <p:nvGrpSpPr>
          <p:cNvPr id="1038" name="Google Shape;1038;g2aec46638a1_0_540"/>
          <p:cNvGrpSpPr/>
          <p:nvPr/>
        </p:nvGrpSpPr>
        <p:grpSpPr>
          <a:xfrm>
            <a:off x="2510635" y="1928001"/>
            <a:ext cx="739067" cy="417365"/>
            <a:chOff x="1882976" y="1928001"/>
            <a:chExt cx="739067" cy="417365"/>
          </a:xfrm>
        </p:grpSpPr>
        <p:pic>
          <p:nvPicPr>
            <p:cNvPr id="1039" name="Google Shape;1039;g2aec46638a1_0_540"/>
            <p:cNvPicPr preferRelativeResize="0"/>
            <p:nvPr/>
          </p:nvPicPr>
          <p:blipFill rotWithShape="1">
            <a:blip r:embed="rId4">
              <a:alphaModFix/>
            </a:blip>
            <a:srcRect b="0" l="0" r="0" t="0"/>
            <a:stretch/>
          </p:blipFill>
          <p:spPr>
            <a:xfrm>
              <a:off x="2206716" y="1928001"/>
              <a:ext cx="415327" cy="417365"/>
            </a:xfrm>
            <a:prstGeom prst="rect">
              <a:avLst/>
            </a:prstGeom>
            <a:noFill/>
            <a:ln>
              <a:noFill/>
            </a:ln>
          </p:spPr>
        </p:pic>
        <p:pic>
          <p:nvPicPr>
            <p:cNvPr id="1040" name="Google Shape;1040;g2aec46638a1_0_540"/>
            <p:cNvPicPr preferRelativeResize="0"/>
            <p:nvPr/>
          </p:nvPicPr>
          <p:blipFill rotWithShape="1">
            <a:blip r:embed="rId4">
              <a:alphaModFix/>
            </a:blip>
            <a:srcRect b="0" l="0" r="0" t="0"/>
            <a:stretch/>
          </p:blipFill>
          <p:spPr>
            <a:xfrm>
              <a:off x="1882976" y="1928001"/>
              <a:ext cx="415327" cy="417365"/>
            </a:xfrm>
            <a:prstGeom prst="rect">
              <a:avLst/>
            </a:prstGeom>
            <a:noFill/>
            <a:ln>
              <a:noFill/>
            </a:ln>
          </p:spPr>
        </p:pic>
      </p:grpSp>
      <p:grpSp>
        <p:nvGrpSpPr>
          <p:cNvPr id="1041" name="Google Shape;1041;g2aec46638a1_0_540"/>
          <p:cNvGrpSpPr/>
          <p:nvPr/>
        </p:nvGrpSpPr>
        <p:grpSpPr>
          <a:xfrm>
            <a:off x="3373941" y="1928001"/>
            <a:ext cx="739066" cy="417365"/>
            <a:chOff x="2530456" y="1928001"/>
            <a:chExt cx="739066" cy="417365"/>
          </a:xfrm>
        </p:grpSpPr>
        <p:pic>
          <p:nvPicPr>
            <p:cNvPr id="1042" name="Google Shape;1042;g2aec46638a1_0_540"/>
            <p:cNvPicPr preferRelativeResize="0"/>
            <p:nvPr/>
          </p:nvPicPr>
          <p:blipFill rotWithShape="1">
            <a:blip r:embed="rId4">
              <a:alphaModFix/>
            </a:blip>
            <a:srcRect b="0" l="0" r="0" t="0"/>
            <a:stretch/>
          </p:blipFill>
          <p:spPr>
            <a:xfrm>
              <a:off x="2854195" y="1928001"/>
              <a:ext cx="415327" cy="417365"/>
            </a:xfrm>
            <a:prstGeom prst="rect">
              <a:avLst/>
            </a:prstGeom>
            <a:noFill/>
            <a:ln>
              <a:noFill/>
            </a:ln>
          </p:spPr>
        </p:pic>
        <p:pic>
          <p:nvPicPr>
            <p:cNvPr id="1043" name="Google Shape;1043;g2aec46638a1_0_540"/>
            <p:cNvPicPr preferRelativeResize="0"/>
            <p:nvPr/>
          </p:nvPicPr>
          <p:blipFill rotWithShape="1">
            <a:blip r:embed="rId4">
              <a:alphaModFix/>
            </a:blip>
            <a:srcRect b="0" l="0" r="0" t="0"/>
            <a:stretch/>
          </p:blipFill>
          <p:spPr>
            <a:xfrm>
              <a:off x="2530456" y="1928001"/>
              <a:ext cx="415327" cy="417365"/>
            </a:xfrm>
            <a:prstGeom prst="rect">
              <a:avLst/>
            </a:prstGeom>
            <a:noFill/>
            <a:ln>
              <a:noFill/>
            </a:ln>
          </p:spPr>
        </p:pic>
      </p:grpSp>
      <p:grpSp>
        <p:nvGrpSpPr>
          <p:cNvPr id="1044" name="Google Shape;1044;g2aec46638a1_0_540"/>
          <p:cNvGrpSpPr/>
          <p:nvPr/>
        </p:nvGrpSpPr>
        <p:grpSpPr>
          <a:xfrm>
            <a:off x="4237248" y="1928001"/>
            <a:ext cx="739066" cy="417365"/>
            <a:chOff x="3177936" y="1928001"/>
            <a:chExt cx="739066" cy="417365"/>
          </a:xfrm>
        </p:grpSpPr>
        <p:pic>
          <p:nvPicPr>
            <p:cNvPr id="1045" name="Google Shape;1045;g2aec46638a1_0_540"/>
            <p:cNvPicPr preferRelativeResize="0"/>
            <p:nvPr/>
          </p:nvPicPr>
          <p:blipFill rotWithShape="1">
            <a:blip r:embed="rId4">
              <a:alphaModFix/>
            </a:blip>
            <a:srcRect b="0" l="0" r="0" t="0"/>
            <a:stretch/>
          </p:blipFill>
          <p:spPr>
            <a:xfrm>
              <a:off x="3501675" y="1928001"/>
              <a:ext cx="415327" cy="417365"/>
            </a:xfrm>
            <a:prstGeom prst="rect">
              <a:avLst/>
            </a:prstGeom>
            <a:noFill/>
            <a:ln>
              <a:noFill/>
            </a:ln>
          </p:spPr>
        </p:pic>
        <p:pic>
          <p:nvPicPr>
            <p:cNvPr id="1046" name="Google Shape;1046;g2aec46638a1_0_540"/>
            <p:cNvPicPr preferRelativeResize="0"/>
            <p:nvPr/>
          </p:nvPicPr>
          <p:blipFill rotWithShape="1">
            <a:blip r:embed="rId4">
              <a:alphaModFix/>
            </a:blip>
            <a:srcRect b="0" l="0" r="0" t="0"/>
            <a:stretch/>
          </p:blipFill>
          <p:spPr>
            <a:xfrm>
              <a:off x="3177936" y="1928001"/>
              <a:ext cx="415327" cy="417365"/>
            </a:xfrm>
            <a:prstGeom prst="rect">
              <a:avLst/>
            </a:prstGeom>
            <a:noFill/>
            <a:ln>
              <a:noFill/>
            </a:ln>
          </p:spPr>
        </p:pic>
      </p:grpSp>
      <p:pic>
        <p:nvPicPr>
          <p:cNvPr id="1047" name="Google Shape;1047;g2aec46638a1_0_540"/>
          <p:cNvPicPr preferRelativeResize="0"/>
          <p:nvPr/>
        </p:nvPicPr>
        <p:blipFill rotWithShape="1">
          <a:blip r:embed="rId4">
            <a:alphaModFix/>
          </a:blip>
          <a:srcRect b="0" l="0" r="0" t="0"/>
          <a:stretch/>
        </p:blipFill>
        <p:spPr>
          <a:xfrm>
            <a:off x="5532205" y="1928001"/>
            <a:ext cx="415327" cy="417365"/>
          </a:xfrm>
          <a:prstGeom prst="rect">
            <a:avLst/>
          </a:prstGeom>
          <a:noFill/>
          <a:ln>
            <a:noFill/>
          </a:ln>
        </p:spPr>
      </p:pic>
      <p:pic>
        <p:nvPicPr>
          <p:cNvPr id="1048" name="Google Shape;1048;g2aec46638a1_0_540"/>
          <p:cNvPicPr preferRelativeResize="0"/>
          <p:nvPr/>
        </p:nvPicPr>
        <p:blipFill rotWithShape="1">
          <a:blip r:embed="rId4">
            <a:alphaModFix/>
          </a:blip>
          <a:srcRect b="0" l="0" r="0" t="0"/>
          <a:stretch/>
        </p:blipFill>
        <p:spPr>
          <a:xfrm>
            <a:off x="5100553" y="1928001"/>
            <a:ext cx="415327" cy="417365"/>
          </a:xfrm>
          <a:prstGeom prst="rect">
            <a:avLst/>
          </a:prstGeom>
          <a:noFill/>
          <a:ln>
            <a:noFill/>
          </a:ln>
        </p:spPr>
      </p:pic>
      <p:sp>
        <p:nvSpPr>
          <p:cNvPr id="1049" name="Google Shape;1049;g2aec46638a1_0_540"/>
          <p:cNvSpPr txBox="1"/>
          <p:nvPr/>
        </p:nvSpPr>
        <p:spPr>
          <a:xfrm>
            <a:off x="2658533" y="952500"/>
            <a:ext cx="2040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8</a:t>
            </a:r>
            <a:endParaRPr b="0" i="0" sz="1800" u="none" cap="none" strike="noStrike">
              <a:solidFill>
                <a:srgbClr val="000000"/>
              </a:solidFill>
              <a:latin typeface="Arial"/>
              <a:ea typeface="Arial"/>
              <a:cs typeface="Arial"/>
              <a:sym typeface="Arial"/>
            </a:endParaRPr>
          </a:p>
        </p:txBody>
      </p:sp>
      <p:sp>
        <p:nvSpPr>
          <p:cNvPr id="1050" name="Google Shape;1050;g2aec46638a1_0_540"/>
          <p:cNvSpPr txBox="1"/>
          <p:nvPr/>
        </p:nvSpPr>
        <p:spPr>
          <a:xfrm>
            <a:off x="2286000" y="1282700"/>
            <a:ext cx="2040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8</a:t>
            </a:r>
            <a:endParaRPr b="0" i="0" sz="1800" u="none" cap="none" strike="noStrike">
              <a:solidFill>
                <a:srgbClr val="000000"/>
              </a:solidFill>
              <a:latin typeface="Arial"/>
              <a:ea typeface="Arial"/>
              <a:cs typeface="Arial"/>
              <a:sym typeface="Arial"/>
            </a:endParaRPr>
          </a:p>
        </p:txBody>
      </p:sp>
      <p:grpSp>
        <p:nvGrpSpPr>
          <p:cNvPr id="1051" name="Google Shape;1051;g2aec46638a1_0_540"/>
          <p:cNvGrpSpPr/>
          <p:nvPr/>
        </p:nvGrpSpPr>
        <p:grpSpPr>
          <a:xfrm>
            <a:off x="5994250" y="1583585"/>
            <a:ext cx="1557429" cy="163577"/>
            <a:chOff x="4495800" y="1583585"/>
            <a:chExt cx="1168101" cy="163577"/>
          </a:xfrm>
        </p:grpSpPr>
        <p:pic>
          <p:nvPicPr>
            <p:cNvPr id="1052" name="Google Shape;1052;g2aec46638a1_0_540"/>
            <p:cNvPicPr preferRelativeResize="0"/>
            <p:nvPr/>
          </p:nvPicPr>
          <p:blipFill rotWithShape="1">
            <a:blip r:embed="rId6">
              <a:alphaModFix/>
            </a:blip>
            <a:srcRect b="0" l="0" r="0" t="0"/>
            <a:stretch/>
          </p:blipFill>
          <p:spPr>
            <a:xfrm>
              <a:off x="4495800" y="1583585"/>
              <a:ext cx="1168101" cy="163577"/>
            </a:xfrm>
            <a:prstGeom prst="rect">
              <a:avLst/>
            </a:prstGeom>
            <a:noFill/>
            <a:ln>
              <a:noFill/>
            </a:ln>
          </p:spPr>
        </p:pic>
        <p:sp>
          <p:nvSpPr>
            <p:cNvPr id="1053" name="Google Shape;1053;g2aec46638a1_0_540"/>
            <p:cNvSpPr/>
            <p:nvPr/>
          </p:nvSpPr>
          <p:spPr>
            <a:xfrm>
              <a:off x="4533900" y="1645373"/>
              <a:ext cx="1000760" cy="0"/>
            </a:xfrm>
            <a:custGeom>
              <a:rect b="b" l="l" r="r" t="t"/>
              <a:pathLst>
                <a:path extrusionOk="0" h="120000" w="1000760">
                  <a:moveTo>
                    <a:pt x="0" y="0"/>
                  </a:moveTo>
                  <a:lnTo>
                    <a:pt x="987591" y="0"/>
                  </a:lnTo>
                  <a:lnTo>
                    <a:pt x="1000291" y="0"/>
                  </a:lnTo>
                </a:path>
              </a:pathLst>
            </a:custGeom>
            <a:noFill/>
            <a:ln cap="flat" cmpd="sng" w="25400">
              <a:solidFill>
                <a:srgbClr val="48E2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2aec46638a1_0_540"/>
            <p:cNvSpPr/>
            <p:nvPr/>
          </p:nvSpPr>
          <p:spPr>
            <a:xfrm>
              <a:off x="5538425" y="1601687"/>
              <a:ext cx="87629" cy="87630"/>
            </a:xfrm>
            <a:custGeom>
              <a:rect b="b" l="l" r="r" t="t"/>
              <a:pathLst>
                <a:path extrusionOk="0" h="87630" w="87629">
                  <a:moveTo>
                    <a:pt x="0" y="0"/>
                  </a:moveTo>
                  <a:lnTo>
                    <a:pt x="0" y="87375"/>
                  </a:lnTo>
                  <a:lnTo>
                    <a:pt x="87375" y="43687"/>
                  </a:lnTo>
                  <a:lnTo>
                    <a:pt x="0" y="0"/>
                  </a:lnTo>
                  <a:close/>
                </a:path>
              </a:pathLst>
            </a:custGeom>
            <a:solidFill>
              <a:srgbClr val="48E2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5" name="Google Shape;1055;g2aec46638a1_0_540"/>
          <p:cNvGrpSpPr/>
          <p:nvPr/>
        </p:nvGrpSpPr>
        <p:grpSpPr>
          <a:xfrm>
            <a:off x="1561080" y="1272515"/>
            <a:ext cx="1958252" cy="1437445"/>
            <a:chOff x="1170839" y="1272515"/>
            <a:chExt cx="1468726" cy="1437445"/>
          </a:xfrm>
        </p:grpSpPr>
        <p:pic>
          <p:nvPicPr>
            <p:cNvPr id="1056" name="Google Shape;1056;g2aec46638a1_0_540"/>
            <p:cNvPicPr preferRelativeResize="0"/>
            <p:nvPr/>
          </p:nvPicPr>
          <p:blipFill rotWithShape="1">
            <a:blip r:embed="rId7">
              <a:alphaModFix/>
            </a:blip>
            <a:srcRect b="0" l="0" r="0" t="0"/>
            <a:stretch/>
          </p:blipFill>
          <p:spPr>
            <a:xfrm>
              <a:off x="1866899" y="1272515"/>
              <a:ext cx="772666" cy="791716"/>
            </a:xfrm>
            <a:prstGeom prst="rect">
              <a:avLst/>
            </a:prstGeom>
            <a:noFill/>
            <a:ln>
              <a:noFill/>
            </a:ln>
          </p:spPr>
        </p:pic>
        <p:pic>
          <p:nvPicPr>
            <p:cNvPr id="1057" name="Google Shape;1057;g2aec46638a1_0_540"/>
            <p:cNvPicPr preferRelativeResize="0"/>
            <p:nvPr/>
          </p:nvPicPr>
          <p:blipFill rotWithShape="1">
            <a:blip r:embed="rId8">
              <a:alphaModFix/>
            </a:blip>
            <a:srcRect b="0" l="0" r="0" t="0"/>
            <a:stretch/>
          </p:blipFill>
          <p:spPr>
            <a:xfrm>
              <a:off x="1170839" y="1852924"/>
              <a:ext cx="857032" cy="857036"/>
            </a:xfrm>
            <a:prstGeom prst="rect">
              <a:avLst/>
            </a:prstGeom>
            <a:noFill/>
            <a:ln>
              <a:noFill/>
            </a:ln>
          </p:spPr>
        </p:pic>
        <p:sp>
          <p:nvSpPr>
            <p:cNvPr id="1058" name="Google Shape;1058;g2aec46638a1_0_540"/>
            <p:cNvSpPr/>
            <p:nvPr/>
          </p:nvSpPr>
          <p:spPr>
            <a:xfrm>
              <a:off x="1320391" y="1917698"/>
              <a:ext cx="622935" cy="622935"/>
            </a:xfrm>
            <a:custGeom>
              <a:rect b="b" l="l" r="r" t="t"/>
              <a:pathLst>
                <a:path extrusionOk="0" h="622935" w="622935">
                  <a:moveTo>
                    <a:pt x="622708" y="0"/>
                  </a:moveTo>
                  <a:lnTo>
                    <a:pt x="8980" y="613729"/>
                  </a:lnTo>
                  <a:lnTo>
                    <a:pt x="0" y="622709"/>
                  </a:lnTo>
                </a:path>
              </a:pathLst>
            </a:custGeom>
            <a:noFill/>
            <a:ln cap="flat" cmpd="sng" w="25400">
              <a:solidFill>
                <a:srgbClr val="E22D2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2aec46638a1_0_540"/>
            <p:cNvSpPr/>
            <p:nvPr/>
          </p:nvSpPr>
          <p:spPr>
            <a:xfrm>
              <a:off x="1255613" y="2512509"/>
              <a:ext cx="92709" cy="92710"/>
            </a:xfrm>
            <a:custGeom>
              <a:rect b="b" l="l" r="r" t="t"/>
              <a:pathLst>
                <a:path extrusionOk="0" h="92710" w="92709">
                  <a:moveTo>
                    <a:pt x="30892" y="0"/>
                  </a:moveTo>
                  <a:lnTo>
                    <a:pt x="0" y="92676"/>
                  </a:lnTo>
                  <a:lnTo>
                    <a:pt x="92676" y="61784"/>
                  </a:lnTo>
                  <a:lnTo>
                    <a:pt x="30892" y="0"/>
                  </a:lnTo>
                  <a:close/>
                </a:path>
              </a:pathLst>
            </a:custGeom>
            <a:solidFill>
              <a:srgbClr val="E22D2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0" name="Google Shape;1060;g2aec46638a1_0_540"/>
          <p:cNvSpPr txBox="1"/>
          <p:nvPr/>
        </p:nvSpPr>
        <p:spPr>
          <a:xfrm>
            <a:off x="7636933" y="1485900"/>
            <a:ext cx="711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Cells</a:t>
            </a:r>
            <a:endParaRPr b="0" i="0" sz="1800" u="none" cap="none" strike="noStrike">
              <a:solidFill>
                <a:srgbClr val="000000"/>
              </a:solidFill>
              <a:latin typeface="Arial"/>
              <a:ea typeface="Arial"/>
              <a:cs typeface="Arial"/>
              <a:sym typeface="Arial"/>
            </a:endParaRPr>
          </a:p>
        </p:txBody>
      </p:sp>
      <p:sp>
        <p:nvSpPr>
          <p:cNvPr id="1061" name="Google Shape;1061;g2aec46638a1_0_540"/>
          <p:cNvSpPr txBox="1"/>
          <p:nvPr/>
        </p:nvSpPr>
        <p:spPr>
          <a:xfrm>
            <a:off x="1371600" y="2679700"/>
            <a:ext cx="1033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Block 1</a:t>
            </a:r>
            <a:endParaRPr b="0" i="0" sz="1800" u="none" cap="none" strike="noStrike">
              <a:solidFill>
                <a:srgbClr val="000000"/>
              </a:solidFill>
              <a:latin typeface="Arial"/>
              <a:ea typeface="Arial"/>
              <a:cs typeface="Arial"/>
              <a:sym typeface="Arial"/>
            </a:endParaRPr>
          </a:p>
        </p:txBody>
      </p:sp>
      <p:pic>
        <p:nvPicPr>
          <p:cNvPr id="1062" name="Google Shape;1062;g2aec46638a1_0_540"/>
          <p:cNvPicPr preferRelativeResize="0"/>
          <p:nvPr/>
        </p:nvPicPr>
        <p:blipFill rotWithShape="1">
          <a:blip r:embed="rId9">
            <a:alphaModFix/>
          </a:blip>
          <a:srcRect b="0" l="0" r="0" t="0"/>
          <a:stretch/>
        </p:blipFill>
        <p:spPr>
          <a:xfrm>
            <a:off x="3617147" y="904973"/>
            <a:ext cx="1433319" cy="486045"/>
          </a:xfrm>
          <a:prstGeom prst="rect">
            <a:avLst/>
          </a:prstGeom>
          <a:noFill/>
          <a:ln>
            <a:noFill/>
          </a:ln>
        </p:spPr>
      </p:pic>
      <p:grpSp>
        <p:nvGrpSpPr>
          <p:cNvPr id="1063" name="Google Shape;1063;g2aec46638a1_0_540"/>
          <p:cNvGrpSpPr/>
          <p:nvPr/>
        </p:nvGrpSpPr>
        <p:grpSpPr>
          <a:xfrm>
            <a:off x="2912461" y="950667"/>
            <a:ext cx="2541614" cy="1113564"/>
            <a:chOff x="2184400" y="950667"/>
            <a:chExt cx="1906258" cy="1113564"/>
          </a:xfrm>
        </p:grpSpPr>
        <p:pic>
          <p:nvPicPr>
            <p:cNvPr id="1064" name="Google Shape;1064;g2aec46638a1_0_540"/>
            <p:cNvPicPr preferRelativeResize="0"/>
            <p:nvPr/>
          </p:nvPicPr>
          <p:blipFill rotWithShape="1">
            <a:blip r:embed="rId7">
              <a:alphaModFix/>
            </a:blip>
            <a:srcRect b="0" l="0" r="0" t="0"/>
            <a:stretch/>
          </p:blipFill>
          <p:spPr>
            <a:xfrm>
              <a:off x="2184400" y="1272515"/>
              <a:ext cx="772666" cy="791716"/>
            </a:xfrm>
            <a:prstGeom prst="rect">
              <a:avLst/>
            </a:prstGeom>
            <a:noFill/>
            <a:ln>
              <a:noFill/>
            </a:ln>
          </p:spPr>
        </p:pic>
        <p:sp>
          <p:nvSpPr>
            <p:cNvPr id="1065" name="Google Shape;1065;g2aec46638a1_0_540"/>
            <p:cNvSpPr/>
            <p:nvPr/>
          </p:nvSpPr>
          <p:spPr>
            <a:xfrm>
              <a:off x="2768598" y="994170"/>
              <a:ext cx="1233170" cy="288925"/>
            </a:xfrm>
            <a:custGeom>
              <a:rect b="b" l="l" r="r" t="t"/>
              <a:pathLst>
                <a:path extrusionOk="0" h="288925" w="1233170">
                  <a:moveTo>
                    <a:pt x="0" y="288529"/>
                  </a:moveTo>
                  <a:lnTo>
                    <a:pt x="1220279" y="2894"/>
                  </a:lnTo>
                  <a:lnTo>
                    <a:pt x="1232644" y="0"/>
                  </a:lnTo>
                </a:path>
              </a:pathLst>
            </a:custGeom>
            <a:noFill/>
            <a:ln cap="flat" cmpd="sng" w="25400">
              <a:solidFill>
                <a:srgbClr val="2032E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aec46638a1_0_540"/>
            <p:cNvSpPr/>
            <p:nvPr/>
          </p:nvSpPr>
          <p:spPr>
            <a:xfrm>
              <a:off x="3995408" y="950667"/>
              <a:ext cx="95250" cy="85090"/>
            </a:xfrm>
            <a:custGeom>
              <a:rect b="b" l="l" r="r" t="t"/>
              <a:pathLst>
                <a:path extrusionOk="0" h="85090" w="95250">
                  <a:moveTo>
                    <a:pt x="0" y="0"/>
                  </a:moveTo>
                  <a:lnTo>
                    <a:pt x="19913" y="85077"/>
                  </a:lnTo>
                  <a:lnTo>
                    <a:pt x="95032" y="22625"/>
                  </a:lnTo>
                  <a:lnTo>
                    <a:pt x="0" y="0"/>
                  </a:lnTo>
                  <a:close/>
                </a:path>
              </a:pathLst>
            </a:custGeom>
            <a:solidFill>
              <a:srgbClr val="2032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7" name="Google Shape;1067;g2aec46638a1_0_540"/>
          <p:cNvSpPr txBox="1"/>
          <p:nvPr/>
        </p:nvSpPr>
        <p:spPr>
          <a:xfrm>
            <a:off x="5571067" y="927100"/>
            <a:ext cx="1033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Block 2</a:t>
            </a:r>
            <a:endParaRPr b="0" i="0" sz="1800" u="none" cap="none" strike="noStrike">
              <a:solidFill>
                <a:srgbClr val="000000"/>
              </a:solidFill>
              <a:latin typeface="Arial"/>
              <a:ea typeface="Arial"/>
              <a:cs typeface="Arial"/>
              <a:sym typeface="Arial"/>
            </a:endParaRPr>
          </a:p>
        </p:txBody>
      </p:sp>
      <p:sp>
        <p:nvSpPr>
          <p:cNvPr id="1068" name="Google Shape;1068;g2aec46638a1_0_540"/>
          <p:cNvSpPr txBox="1"/>
          <p:nvPr/>
        </p:nvSpPr>
        <p:spPr>
          <a:xfrm>
            <a:off x="7230533" y="2882900"/>
            <a:ext cx="4303500" cy="1263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lang="en-US" sz="1800"/>
              <a:t>8</a:t>
            </a:r>
            <a:r>
              <a:rPr b="0" i="0" lang="en-US" sz="1800" u="none" cap="none" strike="noStrike">
                <a:solidFill>
                  <a:srgbClr val="000000"/>
                </a:solidFill>
                <a:latin typeface="Arial"/>
                <a:ea typeface="Arial"/>
                <a:cs typeface="Arial"/>
                <a:sym typeface="Arial"/>
              </a:rPr>
              <a:t> x 16 blocks with an overlap</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7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76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Total blocks: 7x</a:t>
            </a:r>
            <a:r>
              <a:rPr lang="en-US" sz="1800">
                <a:solidFill>
                  <a:schemeClr val="dk1"/>
                </a:solidFill>
              </a:rPr>
              <a:t>15</a:t>
            </a:r>
            <a:endParaRPr b="0" i="0" sz="1800" u="none" cap="none" strike="noStrike">
              <a:solidFill>
                <a:srgbClr val="000000"/>
              </a:solidFill>
              <a:latin typeface="Arial"/>
              <a:ea typeface="Arial"/>
              <a:cs typeface="Arial"/>
              <a:sym typeface="Arial"/>
            </a:endParaRPr>
          </a:p>
          <a:p>
            <a:pPr indent="0" lvl="0" marL="101600" marR="0" rtl="0" algn="l">
              <a:lnSpc>
                <a:spcPct val="100000"/>
              </a:lnSpc>
              <a:spcBef>
                <a:spcPts val="104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Each block is 2 x 2 of 8x8 cells</a:t>
            </a:r>
            <a:endParaRPr b="0" i="0" sz="1800" u="none" cap="none" strike="noStrike">
              <a:solidFill>
                <a:srgbClr val="000000"/>
              </a:solidFill>
              <a:latin typeface="Arial"/>
              <a:ea typeface="Arial"/>
              <a:cs typeface="Arial"/>
              <a:sym typeface="Arial"/>
            </a:endParaRPr>
          </a:p>
        </p:txBody>
      </p:sp>
      <p:sp>
        <p:nvSpPr>
          <p:cNvPr id="1069" name="Google Shape;1069;g2aec46638a1_0_540"/>
          <p:cNvSpPr txBox="1"/>
          <p:nvPr>
            <p:ph type="title"/>
          </p:nvPr>
        </p:nvSpPr>
        <p:spPr>
          <a:xfrm>
            <a:off x="711200" y="-127000"/>
            <a:ext cx="9514500" cy="533700"/>
          </a:xfrm>
          <a:prstGeom prst="rect">
            <a:avLst/>
          </a:prstGeom>
          <a:noFill/>
          <a:ln>
            <a:noFill/>
          </a:ln>
        </p:spPr>
        <p:txBody>
          <a:bodyPr anchorCtr="0" anchor="t" bIns="0" lIns="0" spcFirstLastPara="1" rIns="0" wrap="square" tIns="162550">
            <a:spAutoFit/>
          </a:bodyPr>
          <a:lstStyle/>
          <a:p>
            <a:pPr indent="12700" lvl="0" marL="228600" marR="5080" rtl="0" algn="l">
              <a:lnSpc>
                <a:spcPct val="100699"/>
              </a:lnSpc>
              <a:spcBef>
                <a:spcPts val="0"/>
              </a:spcBef>
              <a:spcAft>
                <a:spcPts val="0"/>
              </a:spcAft>
              <a:buSzPts val="1400"/>
              <a:buNone/>
            </a:pPr>
            <a:r>
              <a:rPr lang="en-US" sz="2400"/>
              <a:t>Divide the image into blocks of 8 x 8 cells Slide over 2 x 2 block cells</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3285c3857bd_0_30"/>
          <p:cNvSpPr txBox="1"/>
          <p:nvPr>
            <p:ph type="title"/>
          </p:nvPr>
        </p:nvSpPr>
        <p:spPr>
          <a:xfrm>
            <a:off x="775175" y="128900"/>
            <a:ext cx="77823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Calculate Gradient and Orientation</a:t>
            </a:r>
            <a:endParaRPr/>
          </a:p>
        </p:txBody>
      </p:sp>
      <p:sp>
        <p:nvSpPr>
          <p:cNvPr id="1076" name="Google Shape;1076;g3285c3857bd_0_30"/>
          <p:cNvSpPr txBox="1"/>
          <p:nvPr>
            <p:ph idx="1" type="body"/>
          </p:nvPr>
        </p:nvSpPr>
        <p:spPr>
          <a:xfrm>
            <a:off x="609600" y="1577340"/>
            <a:ext cx="10972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077" name="Google Shape;1077;g3285c3857bd_0_30"/>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1078" name="Google Shape;1078;g3285c3857bd_0_30"/>
          <p:cNvPicPr preferRelativeResize="0"/>
          <p:nvPr/>
        </p:nvPicPr>
        <p:blipFill>
          <a:blip r:embed="rId3">
            <a:alphaModFix/>
          </a:blip>
          <a:stretch>
            <a:fillRect/>
          </a:stretch>
        </p:blipFill>
        <p:spPr>
          <a:xfrm>
            <a:off x="0" y="1473059"/>
            <a:ext cx="12192000" cy="45362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2aec46638a1_0_747"/>
          <p:cNvSpPr txBox="1"/>
          <p:nvPr>
            <p:ph type="title"/>
          </p:nvPr>
        </p:nvSpPr>
        <p:spPr>
          <a:xfrm>
            <a:off x="692575" y="189825"/>
            <a:ext cx="7782300" cy="536100"/>
          </a:xfrm>
          <a:prstGeom prst="rect">
            <a:avLst/>
          </a:prstGeom>
          <a:noFill/>
          <a:ln>
            <a:noFill/>
          </a:ln>
        </p:spPr>
        <p:txBody>
          <a:bodyPr anchorCtr="0" anchor="t" bIns="0" lIns="0" spcFirstLastPara="1" rIns="0" wrap="square" tIns="12700">
            <a:spAutoFit/>
          </a:bodyPr>
          <a:lstStyle/>
          <a:p>
            <a:pPr indent="0" lvl="0" marL="203200" rtl="0" algn="l">
              <a:lnSpc>
                <a:spcPct val="100000"/>
              </a:lnSpc>
              <a:spcBef>
                <a:spcPts val="0"/>
              </a:spcBef>
              <a:spcAft>
                <a:spcPts val="0"/>
              </a:spcAft>
              <a:buSzPts val="1400"/>
              <a:buNone/>
            </a:pPr>
            <a:r>
              <a:rPr lang="en-US"/>
              <a:t>Histogram bins</a:t>
            </a:r>
            <a:endParaRPr/>
          </a:p>
        </p:txBody>
      </p:sp>
      <p:grpSp>
        <p:nvGrpSpPr>
          <p:cNvPr id="1084" name="Google Shape;1084;g2aec46638a1_0_747"/>
          <p:cNvGrpSpPr/>
          <p:nvPr/>
        </p:nvGrpSpPr>
        <p:grpSpPr>
          <a:xfrm>
            <a:off x="3572844" y="2251017"/>
            <a:ext cx="4044731" cy="1093834"/>
            <a:chOff x="2679700" y="2251017"/>
            <a:chExt cx="3033624" cy="1093834"/>
          </a:xfrm>
        </p:grpSpPr>
        <p:pic>
          <p:nvPicPr>
            <p:cNvPr id="1085" name="Google Shape;1085;g2aec46638a1_0_747"/>
            <p:cNvPicPr preferRelativeResize="0"/>
            <p:nvPr/>
          </p:nvPicPr>
          <p:blipFill rotWithShape="1">
            <a:blip r:embed="rId3">
              <a:alphaModFix/>
            </a:blip>
            <a:srcRect b="0" l="0" r="0" t="0"/>
            <a:stretch/>
          </p:blipFill>
          <p:spPr>
            <a:xfrm>
              <a:off x="2679700" y="3164011"/>
              <a:ext cx="3033624" cy="163575"/>
            </a:xfrm>
            <a:prstGeom prst="rect">
              <a:avLst/>
            </a:prstGeom>
            <a:noFill/>
            <a:ln>
              <a:noFill/>
            </a:ln>
          </p:spPr>
        </p:pic>
        <p:sp>
          <p:nvSpPr>
            <p:cNvPr id="1086" name="Google Shape;1086;g2aec46638a1_0_747"/>
            <p:cNvSpPr/>
            <p:nvPr/>
          </p:nvSpPr>
          <p:spPr>
            <a:xfrm>
              <a:off x="2809409" y="3225799"/>
              <a:ext cx="2774315" cy="0"/>
            </a:xfrm>
            <a:custGeom>
              <a:rect b="b" l="l" r="r" t="t"/>
              <a:pathLst>
                <a:path extrusionOk="0" h="120000" w="2774315">
                  <a:moveTo>
                    <a:pt x="0" y="0"/>
                  </a:moveTo>
                  <a:lnTo>
                    <a:pt x="12699" y="0"/>
                  </a:lnTo>
                  <a:lnTo>
                    <a:pt x="2761506" y="0"/>
                  </a:lnTo>
                  <a:lnTo>
                    <a:pt x="277420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aec46638a1_0_747"/>
            <p:cNvSpPr/>
            <p:nvPr/>
          </p:nvSpPr>
          <p:spPr>
            <a:xfrm>
              <a:off x="2717800" y="3182111"/>
              <a:ext cx="2957829" cy="87629"/>
            </a:xfrm>
            <a:custGeom>
              <a:rect b="b" l="l" r="r" t="t"/>
              <a:pathLst>
                <a:path extrusionOk="0" h="87629" w="2957829">
                  <a:moveTo>
                    <a:pt x="87376" y="0"/>
                  </a:moveTo>
                  <a:lnTo>
                    <a:pt x="0" y="43688"/>
                  </a:lnTo>
                  <a:lnTo>
                    <a:pt x="87376" y="87376"/>
                  </a:lnTo>
                  <a:lnTo>
                    <a:pt x="87376" y="0"/>
                  </a:lnTo>
                  <a:close/>
                </a:path>
                <a:path extrusionOk="0" h="87629" w="2957829">
                  <a:moveTo>
                    <a:pt x="2957423" y="43688"/>
                  </a:moveTo>
                  <a:lnTo>
                    <a:pt x="2870047" y="0"/>
                  </a:lnTo>
                  <a:lnTo>
                    <a:pt x="2870047" y="87376"/>
                  </a:lnTo>
                  <a:lnTo>
                    <a:pt x="2957423" y="436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8" name="Google Shape;1088;g2aec46638a1_0_747"/>
            <p:cNvPicPr preferRelativeResize="0"/>
            <p:nvPr/>
          </p:nvPicPr>
          <p:blipFill rotWithShape="1">
            <a:blip r:embed="rId4">
              <a:alphaModFix/>
            </a:blip>
            <a:srcRect b="0" l="0" r="0" t="0"/>
            <a:stretch/>
          </p:blipFill>
          <p:spPr>
            <a:xfrm>
              <a:off x="4062306" y="2712844"/>
              <a:ext cx="1267178" cy="622994"/>
            </a:xfrm>
            <a:prstGeom prst="rect">
              <a:avLst/>
            </a:prstGeom>
            <a:noFill/>
            <a:ln>
              <a:noFill/>
            </a:ln>
          </p:spPr>
        </p:pic>
        <p:sp>
          <p:nvSpPr>
            <p:cNvPr id="1089" name="Google Shape;1089;g2aec46638a1_0_747"/>
            <p:cNvSpPr/>
            <p:nvPr/>
          </p:nvSpPr>
          <p:spPr>
            <a:xfrm>
              <a:off x="4127500" y="2816142"/>
              <a:ext cx="1051560" cy="410210"/>
            </a:xfrm>
            <a:custGeom>
              <a:rect b="b" l="l" r="r" t="t"/>
              <a:pathLst>
                <a:path extrusionOk="0" h="410210" w="1051560">
                  <a:moveTo>
                    <a:pt x="0" y="409657"/>
                  </a:moveTo>
                  <a:lnTo>
                    <a:pt x="1039600" y="4610"/>
                  </a:lnTo>
                  <a:lnTo>
                    <a:pt x="1051433"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aec46638a1_0_747"/>
            <p:cNvSpPr/>
            <p:nvPr/>
          </p:nvSpPr>
          <p:spPr>
            <a:xfrm>
              <a:off x="5167017" y="2773898"/>
              <a:ext cx="97789" cy="81914"/>
            </a:xfrm>
            <a:custGeom>
              <a:rect b="b" l="l" r="r" t="t"/>
              <a:pathLst>
                <a:path extrusionOk="0" h="81914" w="97789">
                  <a:moveTo>
                    <a:pt x="0" y="0"/>
                  </a:moveTo>
                  <a:lnTo>
                    <a:pt x="31720" y="81414"/>
                  </a:lnTo>
                  <a:lnTo>
                    <a:pt x="97275" y="898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1" name="Google Shape;1091;g2aec46638a1_0_747"/>
            <p:cNvPicPr preferRelativeResize="0"/>
            <p:nvPr/>
          </p:nvPicPr>
          <p:blipFill rotWithShape="1">
            <a:blip r:embed="rId5">
              <a:alphaModFix/>
            </a:blip>
            <a:srcRect b="0" l="0" r="0" t="0"/>
            <a:stretch/>
          </p:blipFill>
          <p:spPr>
            <a:xfrm>
              <a:off x="4046903" y="2449679"/>
              <a:ext cx="1057823" cy="883915"/>
            </a:xfrm>
            <a:prstGeom prst="rect">
              <a:avLst/>
            </a:prstGeom>
            <a:noFill/>
            <a:ln>
              <a:noFill/>
            </a:ln>
          </p:spPr>
        </p:pic>
        <p:sp>
          <p:nvSpPr>
            <p:cNvPr id="1092" name="Google Shape;1092;g2aec46638a1_0_747"/>
            <p:cNvSpPr/>
            <p:nvPr/>
          </p:nvSpPr>
          <p:spPr>
            <a:xfrm>
              <a:off x="4127500" y="2574263"/>
              <a:ext cx="824864" cy="652144"/>
            </a:xfrm>
            <a:custGeom>
              <a:rect b="b" l="l" r="r" t="t"/>
              <a:pathLst>
                <a:path extrusionOk="0" h="652144" w="824864">
                  <a:moveTo>
                    <a:pt x="0" y="651537"/>
                  </a:moveTo>
                  <a:lnTo>
                    <a:pt x="814781" y="7872"/>
                  </a:lnTo>
                  <a:lnTo>
                    <a:pt x="824747"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aec46638a1_0_747"/>
            <p:cNvSpPr/>
            <p:nvPr/>
          </p:nvSpPr>
          <p:spPr>
            <a:xfrm>
              <a:off x="4928487" y="2517476"/>
              <a:ext cx="95885" cy="88900"/>
            </a:xfrm>
            <a:custGeom>
              <a:rect b="b" l="l" r="r" t="t"/>
              <a:pathLst>
                <a:path extrusionOk="0" h="88900" w="95885">
                  <a:moveTo>
                    <a:pt x="95643" y="0"/>
                  </a:moveTo>
                  <a:lnTo>
                    <a:pt x="0" y="19881"/>
                  </a:lnTo>
                  <a:lnTo>
                    <a:pt x="54162" y="88444"/>
                  </a:lnTo>
                  <a:lnTo>
                    <a:pt x="9564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4" name="Google Shape;1094;g2aec46638a1_0_747"/>
            <p:cNvPicPr preferRelativeResize="0"/>
            <p:nvPr/>
          </p:nvPicPr>
          <p:blipFill rotWithShape="1">
            <a:blip r:embed="rId6">
              <a:alphaModFix/>
            </a:blip>
            <a:srcRect b="0" l="0" r="0" t="0"/>
            <a:stretch/>
          </p:blipFill>
          <p:spPr>
            <a:xfrm>
              <a:off x="4037563" y="2251017"/>
              <a:ext cx="703051" cy="1068304"/>
            </a:xfrm>
            <a:prstGeom prst="rect">
              <a:avLst/>
            </a:prstGeom>
            <a:noFill/>
            <a:ln>
              <a:noFill/>
            </a:ln>
          </p:spPr>
        </p:pic>
        <p:sp>
          <p:nvSpPr>
            <p:cNvPr id="1095" name="Google Shape;1095;g2aec46638a1_0_747"/>
            <p:cNvSpPr/>
            <p:nvPr/>
          </p:nvSpPr>
          <p:spPr>
            <a:xfrm>
              <a:off x="4127498" y="2384196"/>
              <a:ext cx="478154" cy="842010"/>
            </a:xfrm>
            <a:custGeom>
              <a:rect b="b" l="l" r="r" t="t"/>
              <a:pathLst>
                <a:path extrusionOk="0" h="842010" w="478154">
                  <a:moveTo>
                    <a:pt x="0" y="841604"/>
                  </a:moveTo>
                  <a:lnTo>
                    <a:pt x="471671" y="11043"/>
                  </a:lnTo>
                  <a:lnTo>
                    <a:pt x="477943"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aec46638a1_0_747"/>
            <p:cNvSpPr/>
            <p:nvPr/>
          </p:nvSpPr>
          <p:spPr>
            <a:xfrm>
              <a:off x="4569543" y="2304535"/>
              <a:ext cx="81279" cy="97789"/>
            </a:xfrm>
            <a:custGeom>
              <a:rect b="b" l="l" r="r" t="t"/>
              <a:pathLst>
                <a:path extrusionOk="0" h="97789" w="81279">
                  <a:moveTo>
                    <a:pt x="81136" y="0"/>
                  </a:moveTo>
                  <a:lnTo>
                    <a:pt x="0" y="54405"/>
                  </a:lnTo>
                  <a:lnTo>
                    <a:pt x="75979" y="97553"/>
                  </a:lnTo>
                  <a:lnTo>
                    <a:pt x="8113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7" name="Google Shape;1097;g2aec46638a1_0_747"/>
            <p:cNvPicPr preferRelativeResize="0"/>
            <p:nvPr/>
          </p:nvPicPr>
          <p:blipFill rotWithShape="1">
            <a:blip r:embed="rId7">
              <a:alphaModFix/>
            </a:blip>
            <a:srcRect b="0" l="0" r="0" t="0"/>
            <a:stretch/>
          </p:blipFill>
          <p:spPr>
            <a:xfrm>
              <a:off x="4041394" y="2280609"/>
              <a:ext cx="294348" cy="1013761"/>
            </a:xfrm>
            <a:prstGeom prst="rect">
              <a:avLst/>
            </a:prstGeom>
            <a:noFill/>
            <a:ln>
              <a:noFill/>
            </a:ln>
          </p:spPr>
        </p:pic>
        <p:sp>
          <p:nvSpPr>
            <p:cNvPr id="1098" name="Google Shape;1098;g2aec46638a1_0_747"/>
            <p:cNvSpPr/>
            <p:nvPr/>
          </p:nvSpPr>
          <p:spPr>
            <a:xfrm>
              <a:off x="4127498" y="2399985"/>
              <a:ext cx="110489" cy="826135"/>
            </a:xfrm>
            <a:custGeom>
              <a:rect b="b" l="l" r="r" t="t"/>
              <a:pathLst>
                <a:path extrusionOk="0" h="826135" w="110489">
                  <a:moveTo>
                    <a:pt x="0" y="825814"/>
                  </a:moveTo>
                  <a:lnTo>
                    <a:pt x="108362" y="12588"/>
                  </a:lnTo>
                  <a:lnTo>
                    <a:pt x="110039"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aec46638a1_0_747"/>
            <p:cNvSpPr/>
            <p:nvPr/>
          </p:nvSpPr>
          <p:spPr>
            <a:xfrm>
              <a:off x="4194792" y="2309178"/>
              <a:ext cx="86995" cy="92710"/>
            </a:xfrm>
            <a:custGeom>
              <a:rect b="b" l="l" r="r" t="t"/>
              <a:pathLst>
                <a:path extrusionOk="0" h="92710" w="86995">
                  <a:moveTo>
                    <a:pt x="54846" y="0"/>
                  </a:moveTo>
                  <a:lnTo>
                    <a:pt x="0" y="80840"/>
                  </a:lnTo>
                  <a:lnTo>
                    <a:pt x="86611" y="92381"/>
                  </a:lnTo>
                  <a:lnTo>
                    <a:pt x="5484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0" name="Google Shape;1100;g2aec46638a1_0_747"/>
            <p:cNvPicPr preferRelativeResize="0"/>
            <p:nvPr/>
          </p:nvPicPr>
          <p:blipFill rotWithShape="1">
            <a:blip r:embed="rId8">
              <a:alphaModFix/>
            </a:blip>
            <a:srcRect b="0" l="0" r="0" t="0"/>
            <a:stretch/>
          </p:blipFill>
          <p:spPr>
            <a:xfrm>
              <a:off x="3893341" y="2277389"/>
              <a:ext cx="338927" cy="1019580"/>
            </a:xfrm>
            <a:prstGeom prst="rect">
              <a:avLst/>
            </a:prstGeom>
            <a:noFill/>
            <a:ln>
              <a:noFill/>
            </a:ln>
          </p:spPr>
        </p:pic>
        <p:sp>
          <p:nvSpPr>
            <p:cNvPr id="1101" name="Google Shape;1101;g2aec46638a1_0_747"/>
            <p:cNvSpPr/>
            <p:nvPr/>
          </p:nvSpPr>
          <p:spPr>
            <a:xfrm>
              <a:off x="3996770" y="2399514"/>
              <a:ext cx="148589" cy="825500"/>
            </a:xfrm>
            <a:custGeom>
              <a:rect b="b" l="l" r="r" t="t"/>
              <a:pathLst>
                <a:path extrusionOk="0" h="825500" w="148589">
                  <a:moveTo>
                    <a:pt x="148261" y="825500"/>
                  </a:moveTo>
                  <a:lnTo>
                    <a:pt x="2245" y="12499"/>
                  </a:ln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2aec46638a1_0_747"/>
            <p:cNvSpPr/>
            <p:nvPr/>
          </p:nvSpPr>
          <p:spPr>
            <a:xfrm>
              <a:off x="3953022" y="2309347"/>
              <a:ext cx="86360" cy="93980"/>
            </a:xfrm>
            <a:custGeom>
              <a:rect b="b" l="l" r="r" t="t"/>
              <a:pathLst>
                <a:path extrusionOk="0" h="93980" w="86360">
                  <a:moveTo>
                    <a:pt x="27553" y="0"/>
                  </a:moveTo>
                  <a:lnTo>
                    <a:pt x="0" y="93723"/>
                  </a:lnTo>
                  <a:lnTo>
                    <a:pt x="85999" y="78277"/>
                  </a:lnTo>
                  <a:lnTo>
                    <a:pt x="27553"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3" name="Google Shape;1103;g2aec46638a1_0_747"/>
            <p:cNvPicPr preferRelativeResize="0"/>
            <p:nvPr/>
          </p:nvPicPr>
          <p:blipFill rotWithShape="1">
            <a:blip r:embed="rId9">
              <a:alphaModFix/>
            </a:blip>
            <a:srcRect b="0" l="0" r="0" t="0"/>
            <a:stretch/>
          </p:blipFill>
          <p:spPr>
            <a:xfrm>
              <a:off x="3563016" y="2339626"/>
              <a:ext cx="654402" cy="979010"/>
            </a:xfrm>
            <a:prstGeom prst="rect">
              <a:avLst/>
            </a:prstGeom>
            <a:noFill/>
            <a:ln>
              <a:noFill/>
            </a:ln>
          </p:spPr>
        </p:pic>
        <p:sp>
          <p:nvSpPr>
            <p:cNvPr id="1104" name="Google Shape;1104;g2aec46638a1_0_747"/>
            <p:cNvSpPr/>
            <p:nvPr/>
          </p:nvSpPr>
          <p:spPr>
            <a:xfrm>
              <a:off x="3698334" y="2472819"/>
              <a:ext cx="429260" cy="752475"/>
            </a:xfrm>
            <a:custGeom>
              <a:rect b="b" l="l" r="r" t="t"/>
              <a:pathLst>
                <a:path extrusionOk="0" h="752475" w="429260">
                  <a:moveTo>
                    <a:pt x="429165" y="752195"/>
                  </a:moveTo>
                  <a:lnTo>
                    <a:pt x="6293" y="11030"/>
                  </a:ln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aec46638a1_0_747"/>
            <p:cNvSpPr/>
            <p:nvPr/>
          </p:nvSpPr>
          <p:spPr>
            <a:xfrm>
              <a:off x="3652936" y="2393250"/>
              <a:ext cx="81279" cy="97789"/>
            </a:xfrm>
            <a:custGeom>
              <a:rect b="b" l="l" r="r" t="t"/>
              <a:pathLst>
                <a:path extrusionOk="0" h="97789" w="81279">
                  <a:moveTo>
                    <a:pt x="0" y="0"/>
                  </a:moveTo>
                  <a:lnTo>
                    <a:pt x="5353" y="97542"/>
                  </a:lnTo>
                  <a:lnTo>
                    <a:pt x="81245" y="54241"/>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6" name="Google Shape;1106;g2aec46638a1_0_747"/>
            <p:cNvPicPr preferRelativeResize="0"/>
            <p:nvPr/>
          </p:nvPicPr>
          <p:blipFill rotWithShape="1">
            <a:blip r:embed="rId10">
              <a:alphaModFix/>
            </a:blip>
            <a:srcRect b="0" l="0" r="0" t="0"/>
            <a:stretch/>
          </p:blipFill>
          <p:spPr>
            <a:xfrm>
              <a:off x="3116562" y="2449833"/>
              <a:ext cx="1090737" cy="883261"/>
            </a:xfrm>
            <a:prstGeom prst="rect">
              <a:avLst/>
            </a:prstGeom>
            <a:noFill/>
            <a:ln>
              <a:noFill/>
            </a:ln>
          </p:spPr>
        </p:pic>
        <p:sp>
          <p:nvSpPr>
            <p:cNvPr id="1107" name="Google Shape;1107;g2aec46638a1_0_747"/>
            <p:cNvSpPr/>
            <p:nvPr/>
          </p:nvSpPr>
          <p:spPr>
            <a:xfrm>
              <a:off x="3269327" y="2573406"/>
              <a:ext cx="858520" cy="651510"/>
            </a:xfrm>
            <a:custGeom>
              <a:rect b="b" l="l" r="r" t="t"/>
              <a:pathLst>
                <a:path extrusionOk="0" h="651510" w="858520">
                  <a:moveTo>
                    <a:pt x="858173" y="651506"/>
                  </a:moveTo>
                  <a:lnTo>
                    <a:pt x="10115" y="7679"/>
                  </a:ln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2aec46638a1_0_747"/>
            <p:cNvSpPr/>
            <p:nvPr/>
          </p:nvSpPr>
          <p:spPr>
            <a:xfrm>
              <a:off x="3196362" y="2518012"/>
              <a:ext cx="96520" cy="87630"/>
            </a:xfrm>
            <a:custGeom>
              <a:rect b="b" l="l" r="r" t="t"/>
              <a:pathLst>
                <a:path extrusionOk="0" h="87630" w="96520">
                  <a:moveTo>
                    <a:pt x="0" y="0"/>
                  </a:moveTo>
                  <a:lnTo>
                    <a:pt x="43176" y="87629"/>
                  </a:lnTo>
                  <a:lnTo>
                    <a:pt x="96010" y="1803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9" name="Google Shape;1109;g2aec46638a1_0_747"/>
            <p:cNvPicPr preferRelativeResize="0"/>
            <p:nvPr/>
          </p:nvPicPr>
          <p:blipFill rotWithShape="1">
            <a:blip r:embed="rId11">
              <a:alphaModFix/>
            </a:blip>
            <a:srcRect b="0" l="0" r="0" t="0"/>
            <a:stretch/>
          </p:blipFill>
          <p:spPr>
            <a:xfrm>
              <a:off x="2933609" y="2713292"/>
              <a:ext cx="1244371" cy="631559"/>
            </a:xfrm>
            <a:prstGeom prst="rect">
              <a:avLst/>
            </a:prstGeom>
            <a:noFill/>
            <a:ln>
              <a:noFill/>
            </a:ln>
          </p:spPr>
        </p:pic>
        <p:sp>
          <p:nvSpPr>
            <p:cNvPr id="1110" name="Google Shape;1110;g2aec46638a1_0_747"/>
            <p:cNvSpPr/>
            <p:nvPr/>
          </p:nvSpPr>
          <p:spPr>
            <a:xfrm>
              <a:off x="3084553" y="2817850"/>
              <a:ext cx="1027429" cy="417194"/>
            </a:xfrm>
            <a:custGeom>
              <a:rect b="b" l="l" r="r" t="t"/>
              <a:pathLst>
                <a:path extrusionOk="0" h="417194" w="1027429">
                  <a:moveTo>
                    <a:pt x="1027370" y="416890"/>
                  </a:moveTo>
                  <a:lnTo>
                    <a:pt x="11768" y="4775"/>
                  </a:lnTo>
                  <a:lnTo>
                    <a:pt x="0"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2aec46638a1_0_747"/>
            <p:cNvSpPr/>
            <p:nvPr/>
          </p:nvSpPr>
          <p:spPr>
            <a:xfrm>
              <a:off x="2999666" y="2775776"/>
              <a:ext cx="97789" cy="81280"/>
            </a:xfrm>
            <a:custGeom>
              <a:rect b="b" l="l" r="r" t="t"/>
              <a:pathLst>
                <a:path extrusionOk="0" h="81280" w="97789">
                  <a:moveTo>
                    <a:pt x="97391" y="0"/>
                  </a:moveTo>
                  <a:lnTo>
                    <a:pt x="0" y="7627"/>
                  </a:lnTo>
                  <a:lnTo>
                    <a:pt x="64536" y="80963"/>
                  </a:lnTo>
                  <a:lnTo>
                    <a:pt x="9739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2" name="Google Shape;1112;g2aec46638a1_0_747"/>
          <p:cNvSpPr txBox="1"/>
          <p:nvPr/>
        </p:nvSpPr>
        <p:spPr>
          <a:xfrm>
            <a:off x="6773333" y="2298700"/>
            <a:ext cx="480000" cy="518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40</a:t>
            </a:r>
            <a:endParaRPr b="0" i="0" sz="1200" u="none" cap="none" strike="noStrike">
              <a:solidFill>
                <a:srgbClr val="000000"/>
              </a:solidFill>
              <a:latin typeface="Arial"/>
              <a:ea typeface="Arial"/>
              <a:cs typeface="Arial"/>
              <a:sym typeface="Arial"/>
            </a:endParaRPr>
          </a:p>
          <a:p>
            <a:pPr indent="0" lvl="0" marL="177800" marR="0" rtl="0" algn="l">
              <a:lnSpc>
                <a:spcPct val="100000"/>
              </a:lnSpc>
              <a:spcBef>
                <a:spcPts val="106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20</a:t>
            </a:r>
            <a:endParaRPr b="0" i="0" sz="1200" u="none" cap="none" strike="noStrike">
              <a:solidFill>
                <a:srgbClr val="000000"/>
              </a:solidFill>
              <a:latin typeface="Arial"/>
              <a:ea typeface="Arial"/>
              <a:cs typeface="Arial"/>
              <a:sym typeface="Arial"/>
            </a:endParaRPr>
          </a:p>
        </p:txBody>
      </p:sp>
      <p:sp>
        <p:nvSpPr>
          <p:cNvPr id="1113" name="Google Shape;1113;g2aec46638a1_0_747"/>
          <p:cNvSpPr txBox="1"/>
          <p:nvPr/>
        </p:nvSpPr>
        <p:spPr>
          <a:xfrm>
            <a:off x="6112933" y="2044700"/>
            <a:ext cx="2601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60</a:t>
            </a:r>
            <a:endParaRPr b="0" i="0" sz="1200" u="none" cap="none" strike="noStrike">
              <a:solidFill>
                <a:srgbClr val="000000"/>
              </a:solidFill>
              <a:latin typeface="Arial"/>
              <a:ea typeface="Arial"/>
              <a:cs typeface="Arial"/>
              <a:sym typeface="Arial"/>
            </a:endParaRPr>
          </a:p>
        </p:txBody>
      </p:sp>
      <p:sp>
        <p:nvSpPr>
          <p:cNvPr id="1114" name="Google Shape;1114;g2aec46638a1_0_747"/>
          <p:cNvSpPr txBox="1"/>
          <p:nvPr/>
        </p:nvSpPr>
        <p:spPr>
          <a:xfrm>
            <a:off x="5706533" y="2006600"/>
            <a:ext cx="2601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80</a:t>
            </a:r>
            <a:endParaRPr b="0" i="0" sz="1200" u="none" cap="none" strike="noStrike">
              <a:solidFill>
                <a:srgbClr val="000000"/>
              </a:solidFill>
              <a:latin typeface="Arial"/>
              <a:ea typeface="Arial"/>
              <a:cs typeface="Arial"/>
              <a:sym typeface="Arial"/>
            </a:endParaRPr>
          </a:p>
        </p:txBody>
      </p:sp>
      <p:sp>
        <p:nvSpPr>
          <p:cNvPr id="1115" name="Google Shape;1115;g2aec46638a1_0_747"/>
          <p:cNvSpPr txBox="1"/>
          <p:nvPr/>
        </p:nvSpPr>
        <p:spPr>
          <a:xfrm>
            <a:off x="4995333" y="20447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100</a:t>
            </a:r>
            <a:endParaRPr b="0" i="0" sz="1200" u="none" cap="none" strike="noStrike">
              <a:solidFill>
                <a:srgbClr val="000000"/>
              </a:solidFill>
              <a:latin typeface="Arial"/>
              <a:ea typeface="Arial"/>
              <a:cs typeface="Arial"/>
              <a:sym typeface="Arial"/>
            </a:endParaRPr>
          </a:p>
        </p:txBody>
      </p:sp>
      <p:sp>
        <p:nvSpPr>
          <p:cNvPr id="1116" name="Google Shape;1116;g2aec46638a1_0_747"/>
          <p:cNvSpPr txBox="1"/>
          <p:nvPr/>
        </p:nvSpPr>
        <p:spPr>
          <a:xfrm>
            <a:off x="4521200" y="21717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120</a:t>
            </a:r>
            <a:endParaRPr b="0" i="0" sz="1200" u="none" cap="none" strike="noStrike">
              <a:solidFill>
                <a:srgbClr val="000000"/>
              </a:solidFill>
              <a:latin typeface="Arial"/>
              <a:ea typeface="Arial"/>
              <a:cs typeface="Arial"/>
              <a:sym typeface="Arial"/>
            </a:endParaRPr>
          </a:p>
        </p:txBody>
      </p:sp>
      <p:sp>
        <p:nvSpPr>
          <p:cNvPr id="1117" name="Google Shape;1117;g2aec46638a1_0_747"/>
          <p:cNvSpPr txBox="1"/>
          <p:nvPr/>
        </p:nvSpPr>
        <p:spPr>
          <a:xfrm>
            <a:off x="4047067" y="22479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140</a:t>
            </a:r>
            <a:endParaRPr b="0" i="0" sz="1200" u="none" cap="none" strike="noStrike">
              <a:solidFill>
                <a:srgbClr val="000000"/>
              </a:solidFill>
              <a:latin typeface="Arial"/>
              <a:ea typeface="Arial"/>
              <a:cs typeface="Arial"/>
              <a:sym typeface="Arial"/>
            </a:endParaRPr>
          </a:p>
        </p:txBody>
      </p:sp>
      <p:sp>
        <p:nvSpPr>
          <p:cNvPr id="1118" name="Google Shape;1118;g2aec46638a1_0_747"/>
          <p:cNvSpPr txBox="1"/>
          <p:nvPr/>
        </p:nvSpPr>
        <p:spPr>
          <a:xfrm>
            <a:off x="3623733" y="26162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160</a:t>
            </a:r>
            <a:endParaRPr b="0" i="0" sz="1200" u="none" cap="none" strike="noStrike">
              <a:solidFill>
                <a:srgbClr val="000000"/>
              </a:solidFill>
              <a:latin typeface="Arial"/>
              <a:ea typeface="Arial"/>
              <a:cs typeface="Arial"/>
              <a:sym typeface="Arial"/>
            </a:endParaRPr>
          </a:p>
        </p:txBody>
      </p:sp>
      <p:sp>
        <p:nvSpPr>
          <p:cNvPr id="1119" name="Google Shape;1119;g2aec46638a1_0_747"/>
          <p:cNvSpPr txBox="1"/>
          <p:nvPr/>
        </p:nvSpPr>
        <p:spPr>
          <a:xfrm>
            <a:off x="1066800" y="1092200"/>
            <a:ext cx="9531600" cy="305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Quantize the gradient orientation into 9 bins by gradient magnitude</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2aec46638a1_0_787"/>
          <p:cNvSpPr txBox="1"/>
          <p:nvPr>
            <p:ph type="title"/>
          </p:nvPr>
        </p:nvSpPr>
        <p:spPr>
          <a:xfrm>
            <a:off x="711200" y="-127000"/>
            <a:ext cx="7782300" cy="536100"/>
          </a:xfrm>
          <a:prstGeom prst="rect">
            <a:avLst/>
          </a:prstGeom>
          <a:noFill/>
          <a:ln>
            <a:noFill/>
          </a:ln>
        </p:spPr>
        <p:txBody>
          <a:bodyPr anchorCtr="0" anchor="t" bIns="0" lIns="0" spcFirstLastPara="1" rIns="0" wrap="square" tIns="12700">
            <a:spAutoFit/>
          </a:bodyPr>
          <a:lstStyle/>
          <a:p>
            <a:pPr indent="0" lvl="0" marL="203200" rtl="0" algn="l">
              <a:lnSpc>
                <a:spcPct val="100000"/>
              </a:lnSpc>
              <a:spcBef>
                <a:spcPts val="0"/>
              </a:spcBef>
              <a:spcAft>
                <a:spcPts val="0"/>
              </a:spcAft>
              <a:buSzPts val="1400"/>
              <a:buNone/>
            </a:pPr>
            <a:r>
              <a:rPr lang="en-US"/>
              <a:t>Histogram bins</a:t>
            </a:r>
            <a:endParaRPr/>
          </a:p>
        </p:txBody>
      </p:sp>
      <p:grpSp>
        <p:nvGrpSpPr>
          <p:cNvPr id="1125" name="Google Shape;1125;g2aec46638a1_0_787"/>
          <p:cNvGrpSpPr/>
          <p:nvPr/>
        </p:nvGrpSpPr>
        <p:grpSpPr>
          <a:xfrm>
            <a:off x="7433547" y="1347210"/>
            <a:ext cx="4044731" cy="1093834"/>
            <a:chOff x="5575300" y="1347210"/>
            <a:chExt cx="3033624" cy="1093834"/>
          </a:xfrm>
        </p:grpSpPr>
        <p:pic>
          <p:nvPicPr>
            <p:cNvPr id="1126" name="Google Shape;1126;g2aec46638a1_0_787"/>
            <p:cNvPicPr preferRelativeResize="0"/>
            <p:nvPr/>
          </p:nvPicPr>
          <p:blipFill rotWithShape="1">
            <a:blip r:embed="rId3">
              <a:alphaModFix/>
            </a:blip>
            <a:srcRect b="0" l="0" r="0" t="0"/>
            <a:stretch/>
          </p:blipFill>
          <p:spPr>
            <a:xfrm>
              <a:off x="5575300" y="2260203"/>
              <a:ext cx="3033624" cy="163577"/>
            </a:xfrm>
            <a:prstGeom prst="rect">
              <a:avLst/>
            </a:prstGeom>
            <a:noFill/>
            <a:ln>
              <a:noFill/>
            </a:ln>
          </p:spPr>
        </p:pic>
        <p:sp>
          <p:nvSpPr>
            <p:cNvPr id="1127" name="Google Shape;1127;g2aec46638a1_0_787"/>
            <p:cNvSpPr/>
            <p:nvPr/>
          </p:nvSpPr>
          <p:spPr>
            <a:xfrm>
              <a:off x="5705009" y="2321991"/>
              <a:ext cx="2774315" cy="0"/>
            </a:xfrm>
            <a:custGeom>
              <a:rect b="b" l="l" r="r" t="t"/>
              <a:pathLst>
                <a:path extrusionOk="0" h="120000" w="2774315">
                  <a:moveTo>
                    <a:pt x="0" y="0"/>
                  </a:moveTo>
                  <a:lnTo>
                    <a:pt x="12700" y="0"/>
                  </a:lnTo>
                  <a:lnTo>
                    <a:pt x="2761506" y="0"/>
                  </a:lnTo>
                  <a:lnTo>
                    <a:pt x="2774206"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aec46638a1_0_787"/>
            <p:cNvSpPr/>
            <p:nvPr/>
          </p:nvSpPr>
          <p:spPr>
            <a:xfrm>
              <a:off x="5613400" y="2278303"/>
              <a:ext cx="2957829" cy="87630"/>
            </a:xfrm>
            <a:custGeom>
              <a:rect b="b" l="l" r="r" t="t"/>
              <a:pathLst>
                <a:path extrusionOk="0" h="87630" w="2957829">
                  <a:moveTo>
                    <a:pt x="87376" y="0"/>
                  </a:moveTo>
                  <a:lnTo>
                    <a:pt x="0" y="43688"/>
                  </a:lnTo>
                  <a:lnTo>
                    <a:pt x="87376" y="87376"/>
                  </a:lnTo>
                  <a:lnTo>
                    <a:pt x="87376" y="0"/>
                  </a:lnTo>
                  <a:close/>
                </a:path>
                <a:path extrusionOk="0" h="87630" w="2957829">
                  <a:moveTo>
                    <a:pt x="2957423" y="43700"/>
                  </a:moveTo>
                  <a:lnTo>
                    <a:pt x="2870047" y="12"/>
                  </a:lnTo>
                  <a:lnTo>
                    <a:pt x="2870047" y="87388"/>
                  </a:lnTo>
                  <a:lnTo>
                    <a:pt x="2957423" y="437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9" name="Google Shape;1129;g2aec46638a1_0_787"/>
            <p:cNvPicPr preferRelativeResize="0"/>
            <p:nvPr/>
          </p:nvPicPr>
          <p:blipFill rotWithShape="1">
            <a:blip r:embed="rId4">
              <a:alphaModFix/>
            </a:blip>
            <a:srcRect b="0" l="0" r="0" t="0"/>
            <a:stretch/>
          </p:blipFill>
          <p:spPr>
            <a:xfrm>
              <a:off x="6957906" y="1809036"/>
              <a:ext cx="1267178" cy="622994"/>
            </a:xfrm>
            <a:prstGeom prst="rect">
              <a:avLst/>
            </a:prstGeom>
            <a:noFill/>
            <a:ln>
              <a:noFill/>
            </a:ln>
          </p:spPr>
        </p:pic>
        <p:sp>
          <p:nvSpPr>
            <p:cNvPr id="1130" name="Google Shape;1130;g2aec46638a1_0_787"/>
            <p:cNvSpPr/>
            <p:nvPr/>
          </p:nvSpPr>
          <p:spPr>
            <a:xfrm>
              <a:off x="7023100" y="1912334"/>
              <a:ext cx="1051559" cy="410210"/>
            </a:xfrm>
            <a:custGeom>
              <a:rect b="b" l="l" r="r" t="t"/>
              <a:pathLst>
                <a:path extrusionOk="0" h="410210" w="1051559">
                  <a:moveTo>
                    <a:pt x="0" y="409658"/>
                  </a:moveTo>
                  <a:lnTo>
                    <a:pt x="1039600" y="4610"/>
                  </a:lnTo>
                  <a:lnTo>
                    <a:pt x="1051433"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aec46638a1_0_787"/>
            <p:cNvSpPr/>
            <p:nvPr/>
          </p:nvSpPr>
          <p:spPr>
            <a:xfrm>
              <a:off x="8062617" y="1870090"/>
              <a:ext cx="97790" cy="81914"/>
            </a:xfrm>
            <a:custGeom>
              <a:rect b="b" l="l" r="r" t="t"/>
              <a:pathLst>
                <a:path extrusionOk="0" h="81914" w="97790">
                  <a:moveTo>
                    <a:pt x="0" y="0"/>
                  </a:moveTo>
                  <a:lnTo>
                    <a:pt x="31720" y="81414"/>
                  </a:lnTo>
                  <a:lnTo>
                    <a:pt x="97275" y="898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2" name="Google Shape;1132;g2aec46638a1_0_787"/>
            <p:cNvPicPr preferRelativeResize="0"/>
            <p:nvPr/>
          </p:nvPicPr>
          <p:blipFill rotWithShape="1">
            <a:blip r:embed="rId5">
              <a:alphaModFix/>
            </a:blip>
            <a:srcRect b="0" l="0" r="0" t="0"/>
            <a:stretch/>
          </p:blipFill>
          <p:spPr>
            <a:xfrm>
              <a:off x="6942503" y="1545872"/>
              <a:ext cx="1057823" cy="883915"/>
            </a:xfrm>
            <a:prstGeom prst="rect">
              <a:avLst/>
            </a:prstGeom>
            <a:noFill/>
            <a:ln>
              <a:noFill/>
            </a:ln>
          </p:spPr>
        </p:pic>
        <p:sp>
          <p:nvSpPr>
            <p:cNvPr id="1133" name="Google Shape;1133;g2aec46638a1_0_787"/>
            <p:cNvSpPr/>
            <p:nvPr/>
          </p:nvSpPr>
          <p:spPr>
            <a:xfrm>
              <a:off x="7023098" y="1670455"/>
              <a:ext cx="824865" cy="652144"/>
            </a:xfrm>
            <a:custGeom>
              <a:rect b="b" l="l" r="r" t="t"/>
              <a:pathLst>
                <a:path extrusionOk="0" h="652144" w="824865">
                  <a:moveTo>
                    <a:pt x="0" y="651537"/>
                  </a:moveTo>
                  <a:lnTo>
                    <a:pt x="814781" y="7872"/>
                  </a:lnTo>
                  <a:lnTo>
                    <a:pt x="824747"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aec46638a1_0_787"/>
            <p:cNvSpPr/>
            <p:nvPr/>
          </p:nvSpPr>
          <p:spPr>
            <a:xfrm>
              <a:off x="7824086" y="1613668"/>
              <a:ext cx="95884" cy="88900"/>
            </a:xfrm>
            <a:custGeom>
              <a:rect b="b" l="l" r="r" t="t"/>
              <a:pathLst>
                <a:path extrusionOk="0" h="88900" w="95884">
                  <a:moveTo>
                    <a:pt x="95644" y="0"/>
                  </a:moveTo>
                  <a:lnTo>
                    <a:pt x="0" y="19881"/>
                  </a:lnTo>
                  <a:lnTo>
                    <a:pt x="54164" y="88444"/>
                  </a:lnTo>
                  <a:lnTo>
                    <a:pt x="9564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5" name="Google Shape;1135;g2aec46638a1_0_787"/>
            <p:cNvPicPr preferRelativeResize="0"/>
            <p:nvPr/>
          </p:nvPicPr>
          <p:blipFill rotWithShape="1">
            <a:blip r:embed="rId6">
              <a:alphaModFix/>
            </a:blip>
            <a:srcRect b="0" l="0" r="0" t="0"/>
            <a:stretch/>
          </p:blipFill>
          <p:spPr>
            <a:xfrm>
              <a:off x="6933165" y="1347210"/>
              <a:ext cx="703051" cy="1068304"/>
            </a:xfrm>
            <a:prstGeom prst="rect">
              <a:avLst/>
            </a:prstGeom>
            <a:noFill/>
            <a:ln>
              <a:noFill/>
            </a:ln>
          </p:spPr>
        </p:pic>
        <p:sp>
          <p:nvSpPr>
            <p:cNvPr id="1136" name="Google Shape;1136;g2aec46638a1_0_787"/>
            <p:cNvSpPr/>
            <p:nvPr/>
          </p:nvSpPr>
          <p:spPr>
            <a:xfrm>
              <a:off x="7023098" y="1480389"/>
              <a:ext cx="478154" cy="842010"/>
            </a:xfrm>
            <a:custGeom>
              <a:rect b="b" l="l" r="r" t="t"/>
              <a:pathLst>
                <a:path extrusionOk="0" h="842010" w="478154">
                  <a:moveTo>
                    <a:pt x="0" y="841603"/>
                  </a:moveTo>
                  <a:lnTo>
                    <a:pt x="471671" y="11043"/>
                  </a:lnTo>
                  <a:lnTo>
                    <a:pt x="477943"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2aec46638a1_0_787"/>
            <p:cNvSpPr/>
            <p:nvPr/>
          </p:nvSpPr>
          <p:spPr>
            <a:xfrm>
              <a:off x="7465143" y="1400728"/>
              <a:ext cx="81279" cy="97790"/>
            </a:xfrm>
            <a:custGeom>
              <a:rect b="b" l="l" r="r" t="t"/>
              <a:pathLst>
                <a:path extrusionOk="0" h="97790" w="81279">
                  <a:moveTo>
                    <a:pt x="81137" y="0"/>
                  </a:moveTo>
                  <a:lnTo>
                    <a:pt x="0" y="54405"/>
                  </a:lnTo>
                  <a:lnTo>
                    <a:pt x="75979" y="97553"/>
                  </a:lnTo>
                  <a:lnTo>
                    <a:pt x="81137"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8" name="Google Shape;1138;g2aec46638a1_0_787"/>
            <p:cNvPicPr preferRelativeResize="0"/>
            <p:nvPr/>
          </p:nvPicPr>
          <p:blipFill rotWithShape="1">
            <a:blip r:embed="rId7">
              <a:alphaModFix/>
            </a:blip>
            <a:srcRect b="0" l="0" r="0" t="0"/>
            <a:stretch/>
          </p:blipFill>
          <p:spPr>
            <a:xfrm>
              <a:off x="6936995" y="1376800"/>
              <a:ext cx="294348" cy="1013761"/>
            </a:xfrm>
            <a:prstGeom prst="rect">
              <a:avLst/>
            </a:prstGeom>
            <a:noFill/>
            <a:ln>
              <a:noFill/>
            </a:ln>
          </p:spPr>
        </p:pic>
        <p:sp>
          <p:nvSpPr>
            <p:cNvPr id="1139" name="Google Shape;1139;g2aec46638a1_0_787"/>
            <p:cNvSpPr/>
            <p:nvPr/>
          </p:nvSpPr>
          <p:spPr>
            <a:xfrm>
              <a:off x="7023098" y="1496176"/>
              <a:ext cx="110490" cy="826135"/>
            </a:xfrm>
            <a:custGeom>
              <a:rect b="b" l="l" r="r" t="t"/>
              <a:pathLst>
                <a:path extrusionOk="0" h="826135" w="110490">
                  <a:moveTo>
                    <a:pt x="0" y="825816"/>
                  </a:moveTo>
                  <a:lnTo>
                    <a:pt x="108362" y="12588"/>
                  </a:lnTo>
                  <a:lnTo>
                    <a:pt x="110039"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aec46638a1_0_787"/>
            <p:cNvSpPr/>
            <p:nvPr/>
          </p:nvSpPr>
          <p:spPr>
            <a:xfrm>
              <a:off x="7090393" y="1405370"/>
              <a:ext cx="86995" cy="92709"/>
            </a:xfrm>
            <a:custGeom>
              <a:rect b="b" l="l" r="r" t="t"/>
              <a:pathLst>
                <a:path extrusionOk="0" h="92709" w="86995">
                  <a:moveTo>
                    <a:pt x="54846" y="0"/>
                  </a:moveTo>
                  <a:lnTo>
                    <a:pt x="0" y="80839"/>
                  </a:lnTo>
                  <a:lnTo>
                    <a:pt x="86610" y="92379"/>
                  </a:lnTo>
                  <a:lnTo>
                    <a:pt x="5484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1" name="Google Shape;1141;g2aec46638a1_0_787"/>
            <p:cNvPicPr preferRelativeResize="0"/>
            <p:nvPr/>
          </p:nvPicPr>
          <p:blipFill rotWithShape="1">
            <a:blip r:embed="rId8">
              <a:alphaModFix/>
            </a:blip>
            <a:srcRect b="0" l="0" r="0" t="0"/>
            <a:stretch/>
          </p:blipFill>
          <p:spPr>
            <a:xfrm>
              <a:off x="6788939" y="1373582"/>
              <a:ext cx="338927" cy="1019580"/>
            </a:xfrm>
            <a:prstGeom prst="rect">
              <a:avLst/>
            </a:prstGeom>
            <a:noFill/>
            <a:ln>
              <a:noFill/>
            </a:ln>
          </p:spPr>
        </p:pic>
        <p:sp>
          <p:nvSpPr>
            <p:cNvPr id="1142" name="Google Shape;1142;g2aec46638a1_0_787"/>
            <p:cNvSpPr/>
            <p:nvPr/>
          </p:nvSpPr>
          <p:spPr>
            <a:xfrm>
              <a:off x="6892369" y="1495707"/>
              <a:ext cx="148590" cy="825500"/>
            </a:xfrm>
            <a:custGeom>
              <a:rect b="b" l="l" r="r" t="t"/>
              <a:pathLst>
                <a:path extrusionOk="0" h="825500" w="148590">
                  <a:moveTo>
                    <a:pt x="148261" y="825499"/>
                  </a:moveTo>
                  <a:lnTo>
                    <a:pt x="2245" y="12499"/>
                  </a:lnTo>
                  <a:lnTo>
                    <a:pt x="0"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aec46638a1_0_787"/>
            <p:cNvSpPr/>
            <p:nvPr/>
          </p:nvSpPr>
          <p:spPr>
            <a:xfrm>
              <a:off x="6848621" y="1405540"/>
              <a:ext cx="86359" cy="93980"/>
            </a:xfrm>
            <a:custGeom>
              <a:rect b="b" l="l" r="r" t="t"/>
              <a:pathLst>
                <a:path extrusionOk="0" h="93980" w="86359">
                  <a:moveTo>
                    <a:pt x="27555" y="0"/>
                  </a:moveTo>
                  <a:lnTo>
                    <a:pt x="0" y="93723"/>
                  </a:lnTo>
                  <a:lnTo>
                    <a:pt x="86000" y="78277"/>
                  </a:lnTo>
                  <a:lnTo>
                    <a:pt x="2755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4" name="Google Shape;1144;g2aec46638a1_0_787"/>
            <p:cNvPicPr preferRelativeResize="0"/>
            <p:nvPr/>
          </p:nvPicPr>
          <p:blipFill rotWithShape="1">
            <a:blip r:embed="rId9">
              <a:alphaModFix/>
            </a:blip>
            <a:srcRect b="0" l="0" r="0" t="0"/>
            <a:stretch/>
          </p:blipFill>
          <p:spPr>
            <a:xfrm>
              <a:off x="6458616" y="1435820"/>
              <a:ext cx="654402" cy="979010"/>
            </a:xfrm>
            <a:prstGeom prst="rect">
              <a:avLst/>
            </a:prstGeom>
            <a:noFill/>
            <a:ln>
              <a:noFill/>
            </a:ln>
          </p:spPr>
        </p:pic>
        <p:sp>
          <p:nvSpPr>
            <p:cNvPr id="1145" name="Google Shape;1145;g2aec46638a1_0_787"/>
            <p:cNvSpPr/>
            <p:nvPr/>
          </p:nvSpPr>
          <p:spPr>
            <a:xfrm>
              <a:off x="6593934" y="1569013"/>
              <a:ext cx="429259" cy="752475"/>
            </a:xfrm>
            <a:custGeom>
              <a:rect b="b" l="l" r="r" t="t"/>
              <a:pathLst>
                <a:path extrusionOk="0" h="752475" w="429259">
                  <a:moveTo>
                    <a:pt x="429165" y="752193"/>
                  </a:moveTo>
                  <a:lnTo>
                    <a:pt x="6293" y="11030"/>
                  </a:lnTo>
                  <a:lnTo>
                    <a:pt x="0"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2aec46638a1_0_787"/>
            <p:cNvSpPr/>
            <p:nvPr/>
          </p:nvSpPr>
          <p:spPr>
            <a:xfrm>
              <a:off x="6548536" y="1489444"/>
              <a:ext cx="81279" cy="97790"/>
            </a:xfrm>
            <a:custGeom>
              <a:rect b="b" l="l" r="r" t="t"/>
              <a:pathLst>
                <a:path extrusionOk="0" h="97790" w="81279">
                  <a:moveTo>
                    <a:pt x="0" y="0"/>
                  </a:moveTo>
                  <a:lnTo>
                    <a:pt x="5354" y="97542"/>
                  </a:lnTo>
                  <a:lnTo>
                    <a:pt x="81245" y="54241"/>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7" name="Google Shape;1147;g2aec46638a1_0_787"/>
            <p:cNvPicPr preferRelativeResize="0"/>
            <p:nvPr/>
          </p:nvPicPr>
          <p:blipFill rotWithShape="1">
            <a:blip r:embed="rId10">
              <a:alphaModFix/>
            </a:blip>
            <a:srcRect b="0" l="0" r="0" t="0"/>
            <a:stretch/>
          </p:blipFill>
          <p:spPr>
            <a:xfrm>
              <a:off x="6012162" y="1546025"/>
              <a:ext cx="1090737" cy="883261"/>
            </a:xfrm>
            <a:prstGeom prst="rect">
              <a:avLst/>
            </a:prstGeom>
            <a:noFill/>
            <a:ln>
              <a:noFill/>
            </a:ln>
          </p:spPr>
        </p:pic>
        <p:sp>
          <p:nvSpPr>
            <p:cNvPr id="1148" name="Google Shape;1148;g2aec46638a1_0_787"/>
            <p:cNvSpPr/>
            <p:nvPr/>
          </p:nvSpPr>
          <p:spPr>
            <a:xfrm>
              <a:off x="6164927" y="1669598"/>
              <a:ext cx="858520" cy="651510"/>
            </a:xfrm>
            <a:custGeom>
              <a:rect b="b" l="l" r="r" t="t"/>
              <a:pathLst>
                <a:path extrusionOk="0" h="651510" w="858520">
                  <a:moveTo>
                    <a:pt x="858173" y="651506"/>
                  </a:moveTo>
                  <a:lnTo>
                    <a:pt x="10115" y="7679"/>
                  </a:lnTo>
                  <a:lnTo>
                    <a:pt x="0" y="0"/>
                  </a:lnTo>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aec46638a1_0_787"/>
            <p:cNvSpPr/>
            <p:nvPr/>
          </p:nvSpPr>
          <p:spPr>
            <a:xfrm>
              <a:off x="6091962" y="1614205"/>
              <a:ext cx="96520" cy="87630"/>
            </a:xfrm>
            <a:custGeom>
              <a:rect b="b" l="l" r="r" t="t"/>
              <a:pathLst>
                <a:path extrusionOk="0" h="87630" w="96520">
                  <a:moveTo>
                    <a:pt x="0" y="0"/>
                  </a:moveTo>
                  <a:lnTo>
                    <a:pt x="43176" y="87629"/>
                  </a:lnTo>
                  <a:lnTo>
                    <a:pt x="96010" y="1803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0" name="Google Shape;1150;g2aec46638a1_0_787"/>
            <p:cNvPicPr preferRelativeResize="0"/>
            <p:nvPr/>
          </p:nvPicPr>
          <p:blipFill rotWithShape="1">
            <a:blip r:embed="rId11">
              <a:alphaModFix/>
            </a:blip>
            <a:srcRect b="0" l="0" r="0" t="0"/>
            <a:stretch/>
          </p:blipFill>
          <p:spPr>
            <a:xfrm>
              <a:off x="5829209" y="1809485"/>
              <a:ext cx="1244371" cy="631559"/>
            </a:xfrm>
            <a:prstGeom prst="rect">
              <a:avLst/>
            </a:prstGeom>
            <a:noFill/>
            <a:ln>
              <a:noFill/>
            </a:ln>
          </p:spPr>
        </p:pic>
        <p:sp>
          <p:nvSpPr>
            <p:cNvPr id="1151" name="Google Shape;1151;g2aec46638a1_0_787"/>
            <p:cNvSpPr/>
            <p:nvPr/>
          </p:nvSpPr>
          <p:spPr>
            <a:xfrm>
              <a:off x="5980153" y="1914043"/>
              <a:ext cx="1027429" cy="417194"/>
            </a:xfrm>
            <a:custGeom>
              <a:rect b="b" l="l" r="r" t="t"/>
              <a:pathLst>
                <a:path extrusionOk="0" h="417194" w="1027429">
                  <a:moveTo>
                    <a:pt x="1027370" y="416890"/>
                  </a:moveTo>
                  <a:lnTo>
                    <a:pt x="11768" y="4775"/>
                  </a:lnTo>
                  <a:lnTo>
                    <a:pt x="0" y="0"/>
                  </a:lnTo>
                </a:path>
              </a:pathLst>
            </a:custGeom>
            <a:noFill/>
            <a:ln cap="flat" cmpd="sng" w="25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aec46638a1_0_787"/>
            <p:cNvSpPr/>
            <p:nvPr/>
          </p:nvSpPr>
          <p:spPr>
            <a:xfrm>
              <a:off x="5895266" y="1871969"/>
              <a:ext cx="97789" cy="81280"/>
            </a:xfrm>
            <a:custGeom>
              <a:rect b="b" l="l" r="r" t="t"/>
              <a:pathLst>
                <a:path extrusionOk="0" h="81280" w="97789">
                  <a:moveTo>
                    <a:pt x="97391" y="0"/>
                  </a:moveTo>
                  <a:lnTo>
                    <a:pt x="0" y="7628"/>
                  </a:lnTo>
                  <a:lnTo>
                    <a:pt x="64536" y="80963"/>
                  </a:lnTo>
                  <a:lnTo>
                    <a:pt x="97391"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3" name="Google Shape;1153;g2aec46638a1_0_787"/>
          <p:cNvSpPr txBox="1"/>
          <p:nvPr/>
        </p:nvSpPr>
        <p:spPr>
          <a:xfrm>
            <a:off x="1270000" y="1206500"/>
            <a:ext cx="55752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Quantize gradient orientations into 9 bins</a:t>
            </a:r>
            <a:endParaRPr b="0" i="0" sz="1800" u="none" cap="none" strike="noStrike">
              <a:solidFill>
                <a:srgbClr val="000000"/>
              </a:solidFill>
              <a:latin typeface="Arial"/>
              <a:ea typeface="Arial"/>
              <a:cs typeface="Arial"/>
              <a:sym typeface="Arial"/>
            </a:endParaRPr>
          </a:p>
        </p:txBody>
      </p:sp>
      <p:sp>
        <p:nvSpPr>
          <p:cNvPr id="1154" name="Google Shape;1154;g2aec46638a1_0_787"/>
          <p:cNvSpPr txBox="1"/>
          <p:nvPr/>
        </p:nvSpPr>
        <p:spPr>
          <a:xfrm>
            <a:off x="10634133" y="1397000"/>
            <a:ext cx="480000" cy="518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40</a:t>
            </a:r>
            <a:endParaRPr b="0" i="0" sz="1200" u="none" cap="none" strike="noStrike">
              <a:solidFill>
                <a:srgbClr val="000000"/>
              </a:solidFill>
              <a:latin typeface="Arial"/>
              <a:ea typeface="Arial"/>
              <a:cs typeface="Arial"/>
              <a:sym typeface="Arial"/>
            </a:endParaRPr>
          </a:p>
          <a:p>
            <a:pPr indent="0" lvl="0" marL="177800" marR="0" rtl="0" algn="l">
              <a:lnSpc>
                <a:spcPct val="100000"/>
              </a:lnSpc>
              <a:spcBef>
                <a:spcPts val="106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20</a:t>
            </a:r>
            <a:endParaRPr b="0" i="0" sz="1200" u="none" cap="none" strike="noStrike">
              <a:solidFill>
                <a:srgbClr val="000000"/>
              </a:solidFill>
              <a:latin typeface="Arial"/>
              <a:ea typeface="Arial"/>
              <a:cs typeface="Arial"/>
              <a:sym typeface="Arial"/>
            </a:endParaRPr>
          </a:p>
        </p:txBody>
      </p:sp>
      <p:sp>
        <p:nvSpPr>
          <p:cNvPr id="1155" name="Google Shape;1155;g2aec46638a1_0_787"/>
          <p:cNvSpPr txBox="1"/>
          <p:nvPr/>
        </p:nvSpPr>
        <p:spPr>
          <a:xfrm>
            <a:off x="9973733" y="1143000"/>
            <a:ext cx="2601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60</a:t>
            </a:r>
            <a:endParaRPr b="0" i="0" sz="1200" u="none" cap="none" strike="noStrike">
              <a:solidFill>
                <a:srgbClr val="000000"/>
              </a:solidFill>
              <a:latin typeface="Arial"/>
              <a:ea typeface="Arial"/>
              <a:cs typeface="Arial"/>
              <a:sym typeface="Arial"/>
            </a:endParaRPr>
          </a:p>
        </p:txBody>
      </p:sp>
      <p:sp>
        <p:nvSpPr>
          <p:cNvPr id="1156" name="Google Shape;1156;g2aec46638a1_0_787"/>
          <p:cNvSpPr txBox="1"/>
          <p:nvPr/>
        </p:nvSpPr>
        <p:spPr>
          <a:xfrm>
            <a:off x="9567333" y="1104900"/>
            <a:ext cx="2601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80</a:t>
            </a:r>
            <a:endParaRPr b="0" i="0" sz="1200" u="none" cap="none" strike="noStrike">
              <a:solidFill>
                <a:srgbClr val="000000"/>
              </a:solidFill>
              <a:latin typeface="Arial"/>
              <a:ea typeface="Arial"/>
              <a:cs typeface="Arial"/>
              <a:sym typeface="Arial"/>
            </a:endParaRPr>
          </a:p>
        </p:txBody>
      </p:sp>
      <p:sp>
        <p:nvSpPr>
          <p:cNvPr id="1157" name="Google Shape;1157;g2aec46638a1_0_787"/>
          <p:cNvSpPr txBox="1"/>
          <p:nvPr/>
        </p:nvSpPr>
        <p:spPr>
          <a:xfrm>
            <a:off x="8856133" y="11430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100</a:t>
            </a:r>
            <a:endParaRPr b="0" i="0" sz="1200" u="none" cap="none" strike="noStrike">
              <a:solidFill>
                <a:srgbClr val="000000"/>
              </a:solidFill>
              <a:latin typeface="Arial"/>
              <a:ea typeface="Arial"/>
              <a:cs typeface="Arial"/>
              <a:sym typeface="Arial"/>
            </a:endParaRPr>
          </a:p>
        </p:txBody>
      </p:sp>
      <p:sp>
        <p:nvSpPr>
          <p:cNvPr id="1158" name="Google Shape;1158;g2aec46638a1_0_787"/>
          <p:cNvSpPr txBox="1"/>
          <p:nvPr/>
        </p:nvSpPr>
        <p:spPr>
          <a:xfrm>
            <a:off x="8382000" y="12573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120</a:t>
            </a:r>
            <a:endParaRPr b="0" i="0" sz="1200" u="none" cap="none" strike="noStrike">
              <a:solidFill>
                <a:srgbClr val="000000"/>
              </a:solidFill>
              <a:latin typeface="Arial"/>
              <a:ea typeface="Arial"/>
              <a:cs typeface="Arial"/>
              <a:sym typeface="Arial"/>
            </a:endParaRPr>
          </a:p>
        </p:txBody>
      </p:sp>
      <p:sp>
        <p:nvSpPr>
          <p:cNvPr id="1159" name="Google Shape;1159;g2aec46638a1_0_787"/>
          <p:cNvSpPr txBox="1"/>
          <p:nvPr/>
        </p:nvSpPr>
        <p:spPr>
          <a:xfrm>
            <a:off x="7907867" y="13462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140</a:t>
            </a:r>
            <a:endParaRPr b="0" i="0" sz="1200" u="none" cap="none" strike="noStrike">
              <a:solidFill>
                <a:srgbClr val="000000"/>
              </a:solidFill>
              <a:latin typeface="Arial"/>
              <a:ea typeface="Arial"/>
              <a:cs typeface="Arial"/>
              <a:sym typeface="Arial"/>
            </a:endParaRPr>
          </a:p>
        </p:txBody>
      </p:sp>
      <p:sp>
        <p:nvSpPr>
          <p:cNvPr id="1160" name="Google Shape;1160;g2aec46638a1_0_787"/>
          <p:cNvSpPr txBox="1"/>
          <p:nvPr/>
        </p:nvSpPr>
        <p:spPr>
          <a:xfrm>
            <a:off x="7484533" y="1714500"/>
            <a:ext cx="373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160</a:t>
            </a:r>
            <a:endParaRPr b="0" i="0" sz="1200" u="none" cap="none" strike="noStrike">
              <a:solidFill>
                <a:srgbClr val="000000"/>
              </a:solidFill>
              <a:latin typeface="Arial"/>
              <a:ea typeface="Arial"/>
              <a:cs typeface="Arial"/>
              <a:sym typeface="Arial"/>
            </a:endParaRPr>
          </a:p>
        </p:txBody>
      </p:sp>
      <p:grpSp>
        <p:nvGrpSpPr>
          <p:cNvPr id="1161" name="Google Shape;1161;g2aec46638a1_0_787"/>
          <p:cNvGrpSpPr/>
          <p:nvPr/>
        </p:nvGrpSpPr>
        <p:grpSpPr>
          <a:xfrm>
            <a:off x="1523962" y="2448699"/>
            <a:ext cx="3189274" cy="2006599"/>
            <a:chOff x="1143000" y="2448699"/>
            <a:chExt cx="2392015" cy="2006599"/>
          </a:xfrm>
        </p:grpSpPr>
        <p:pic>
          <p:nvPicPr>
            <p:cNvPr id="1162" name="Google Shape;1162;g2aec46638a1_0_787"/>
            <p:cNvPicPr preferRelativeResize="0"/>
            <p:nvPr/>
          </p:nvPicPr>
          <p:blipFill rotWithShape="1">
            <a:blip r:embed="rId12">
              <a:alphaModFix/>
            </a:blip>
            <a:srcRect b="0" l="0" r="0" t="0"/>
            <a:stretch/>
          </p:blipFill>
          <p:spPr>
            <a:xfrm>
              <a:off x="1143000" y="2448699"/>
              <a:ext cx="2392015" cy="2006599"/>
            </a:xfrm>
            <a:prstGeom prst="rect">
              <a:avLst/>
            </a:prstGeom>
            <a:noFill/>
            <a:ln>
              <a:noFill/>
            </a:ln>
          </p:spPr>
        </p:pic>
        <p:sp>
          <p:nvSpPr>
            <p:cNvPr id="1163" name="Google Shape;1163;g2aec46638a1_0_787"/>
            <p:cNvSpPr/>
            <p:nvPr/>
          </p:nvSpPr>
          <p:spPr>
            <a:xfrm>
              <a:off x="1193800" y="2476500"/>
              <a:ext cx="2290445" cy="1905000"/>
            </a:xfrm>
            <a:custGeom>
              <a:rect b="b" l="l" r="r" t="t"/>
              <a:pathLst>
                <a:path extrusionOk="0" h="1905000" w="2290445">
                  <a:moveTo>
                    <a:pt x="0" y="0"/>
                  </a:moveTo>
                  <a:lnTo>
                    <a:pt x="2290415" y="0"/>
                  </a:lnTo>
                  <a:lnTo>
                    <a:pt x="2290415" y="1905000"/>
                  </a:lnTo>
                  <a:lnTo>
                    <a:pt x="0" y="190500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aec46638a1_0_787"/>
            <p:cNvSpPr/>
            <p:nvPr/>
          </p:nvSpPr>
          <p:spPr>
            <a:xfrm>
              <a:off x="1193800" y="2476500"/>
              <a:ext cx="2290445" cy="1905000"/>
            </a:xfrm>
            <a:custGeom>
              <a:rect b="b" l="l" r="r" t="t"/>
              <a:pathLst>
                <a:path extrusionOk="0" h="1905000" w="2290445">
                  <a:moveTo>
                    <a:pt x="0" y="0"/>
                  </a:moveTo>
                  <a:lnTo>
                    <a:pt x="2290415" y="0"/>
                  </a:lnTo>
                  <a:lnTo>
                    <a:pt x="2290415" y="1905000"/>
                  </a:lnTo>
                  <a:lnTo>
                    <a:pt x="0" y="19050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5" name="Google Shape;1165;g2aec46638a1_0_787"/>
          <p:cNvSpPr txBox="1"/>
          <p:nvPr/>
        </p:nvSpPr>
        <p:spPr>
          <a:xfrm>
            <a:off x="1676400" y="2476500"/>
            <a:ext cx="2879700" cy="610200"/>
          </a:xfrm>
          <a:prstGeom prst="rect">
            <a:avLst/>
          </a:prstGeom>
          <a:noFill/>
          <a:ln>
            <a:noFill/>
          </a:ln>
        </p:spPr>
        <p:txBody>
          <a:bodyPr anchorCtr="0" anchor="t" bIns="0" lIns="0" spcFirstLastPara="1" rIns="0" wrap="square" tIns="12700">
            <a:spAutoFit/>
          </a:bodyPr>
          <a:lstStyle/>
          <a:p>
            <a:pPr indent="0" lvl="0" marL="12700" marR="0" rtl="0" algn="l">
              <a:lnSpc>
                <a:spcPct val="115555"/>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70 35	5	10	64 0</a:t>
            </a:r>
            <a:endParaRPr b="0" i="0" sz="1800" u="none" cap="none" strike="noStrike">
              <a:solidFill>
                <a:srgbClr val="000000"/>
              </a:solidFill>
              <a:latin typeface="Arial"/>
              <a:ea typeface="Arial"/>
              <a:cs typeface="Arial"/>
              <a:sym typeface="Arial"/>
            </a:endParaRPr>
          </a:p>
          <a:p>
            <a:pPr indent="0" lvl="0" marL="12700" marR="0" rtl="0" algn="l">
              <a:lnSpc>
                <a:spcPct val="115555"/>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57 85160 0	120 65</a:t>
            </a:r>
            <a:endParaRPr b="0" i="0" sz="1800" u="none" cap="none" strike="noStrike">
              <a:solidFill>
                <a:srgbClr val="000000"/>
              </a:solidFill>
              <a:latin typeface="Arial"/>
              <a:ea typeface="Arial"/>
              <a:cs typeface="Arial"/>
              <a:sym typeface="Arial"/>
            </a:endParaRPr>
          </a:p>
        </p:txBody>
      </p:sp>
      <p:sp>
        <p:nvSpPr>
          <p:cNvPr id="1166" name="Google Shape;1166;g2aec46638a1_0_787"/>
          <p:cNvSpPr txBox="1"/>
          <p:nvPr/>
        </p:nvSpPr>
        <p:spPr>
          <a:xfrm>
            <a:off x="1676400" y="3022600"/>
            <a:ext cx="2879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22 45	90145 30 18</a:t>
            </a:r>
            <a:endParaRPr b="0" i="0" sz="1800" u="none" cap="none" strike="noStrike">
              <a:solidFill>
                <a:srgbClr val="000000"/>
              </a:solidFill>
              <a:latin typeface="Arial"/>
              <a:ea typeface="Arial"/>
              <a:cs typeface="Arial"/>
              <a:sym typeface="Arial"/>
            </a:endParaRPr>
          </a:p>
        </p:txBody>
      </p:sp>
      <p:sp>
        <p:nvSpPr>
          <p:cNvPr id="1167" name="Google Shape;1167;g2aec46638a1_0_787"/>
          <p:cNvSpPr txBox="1"/>
          <p:nvPr/>
        </p:nvSpPr>
        <p:spPr>
          <a:xfrm>
            <a:off x="1676400" y="3263900"/>
            <a:ext cx="2879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12 4	134 6	75 57</a:t>
            </a:r>
            <a:endParaRPr b="0" i="0" sz="1800" u="none" cap="none" strike="noStrike">
              <a:solidFill>
                <a:srgbClr val="000000"/>
              </a:solidFill>
              <a:latin typeface="Arial"/>
              <a:ea typeface="Arial"/>
              <a:cs typeface="Arial"/>
              <a:sym typeface="Arial"/>
            </a:endParaRPr>
          </a:p>
        </p:txBody>
      </p:sp>
      <p:sp>
        <p:nvSpPr>
          <p:cNvPr id="1168" name="Google Shape;1168;g2aec46638a1_0_787"/>
          <p:cNvSpPr txBox="1"/>
          <p:nvPr/>
        </p:nvSpPr>
        <p:spPr>
          <a:xfrm>
            <a:off x="1676400" y="3568700"/>
            <a:ext cx="2879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43 30	23 5	119 14</a:t>
            </a:r>
            <a:endParaRPr b="0" i="0" sz="1800" u="none" cap="none" strike="noStrike">
              <a:solidFill>
                <a:srgbClr val="000000"/>
              </a:solidFill>
              <a:latin typeface="Arial"/>
              <a:ea typeface="Arial"/>
              <a:cs typeface="Arial"/>
              <a:sym typeface="Arial"/>
            </a:endParaRPr>
          </a:p>
        </p:txBody>
      </p:sp>
      <p:sp>
        <p:nvSpPr>
          <p:cNvPr id="1169" name="Google Shape;1169;g2aec46638a1_0_787"/>
          <p:cNvSpPr txBox="1"/>
          <p:nvPr/>
        </p:nvSpPr>
        <p:spPr>
          <a:xfrm>
            <a:off x="1676400" y="3860800"/>
            <a:ext cx="2879700" cy="602400"/>
          </a:xfrm>
          <a:prstGeom prst="rect">
            <a:avLst/>
          </a:prstGeom>
          <a:noFill/>
          <a:ln>
            <a:noFill/>
          </a:ln>
        </p:spPr>
        <p:txBody>
          <a:bodyPr anchorCtr="0" anchor="t" bIns="0" lIns="0" spcFirstLastPara="1" rIns="0" wrap="square" tIns="12700">
            <a:spAutoFit/>
          </a:bodyPr>
          <a:lstStyle/>
          <a:p>
            <a:pPr indent="0" lvl="0" marL="12700" marR="0" rtl="0" algn="l">
              <a:lnSpc>
                <a:spcPct val="112777"/>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67 57	98 11	9	77</a:t>
            </a:r>
            <a:endParaRPr b="0" i="0" sz="1800" u="none" cap="none" strike="noStrike">
              <a:solidFill>
                <a:srgbClr val="000000"/>
              </a:solidFill>
              <a:latin typeface="Arial"/>
              <a:ea typeface="Arial"/>
              <a:cs typeface="Arial"/>
              <a:sym typeface="Arial"/>
            </a:endParaRPr>
          </a:p>
          <a:p>
            <a:pPr indent="0" lvl="0" marL="12700" marR="0" rtl="0" algn="l">
              <a:lnSpc>
                <a:spcPct val="112777"/>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	11	23 54	78 90</a:t>
            </a:r>
            <a:endParaRPr b="0" i="0" sz="1800" u="none" cap="none" strike="noStrike">
              <a:solidFill>
                <a:srgbClr val="000000"/>
              </a:solidFill>
              <a:latin typeface="Arial"/>
              <a:ea typeface="Arial"/>
              <a:cs typeface="Arial"/>
              <a:sym typeface="Arial"/>
            </a:endParaRPr>
          </a:p>
        </p:txBody>
      </p:sp>
      <p:grpSp>
        <p:nvGrpSpPr>
          <p:cNvPr id="1170" name="Google Shape;1170;g2aec46638a1_0_787"/>
          <p:cNvGrpSpPr/>
          <p:nvPr/>
        </p:nvGrpSpPr>
        <p:grpSpPr>
          <a:xfrm>
            <a:off x="5809237" y="2449107"/>
            <a:ext cx="3189274" cy="2006601"/>
            <a:chOff x="4357037" y="2449107"/>
            <a:chExt cx="2392015" cy="2006601"/>
          </a:xfrm>
        </p:grpSpPr>
        <p:pic>
          <p:nvPicPr>
            <p:cNvPr id="1171" name="Google Shape;1171;g2aec46638a1_0_787"/>
            <p:cNvPicPr preferRelativeResize="0"/>
            <p:nvPr/>
          </p:nvPicPr>
          <p:blipFill rotWithShape="1">
            <a:blip r:embed="rId13">
              <a:alphaModFix/>
            </a:blip>
            <a:srcRect b="0" l="0" r="0" t="0"/>
            <a:stretch/>
          </p:blipFill>
          <p:spPr>
            <a:xfrm>
              <a:off x="4357037" y="2449107"/>
              <a:ext cx="2392015" cy="2006601"/>
            </a:xfrm>
            <a:prstGeom prst="rect">
              <a:avLst/>
            </a:prstGeom>
            <a:noFill/>
            <a:ln>
              <a:noFill/>
            </a:ln>
          </p:spPr>
        </p:pic>
        <p:sp>
          <p:nvSpPr>
            <p:cNvPr id="1172" name="Google Shape;1172;g2aec46638a1_0_787"/>
            <p:cNvSpPr/>
            <p:nvPr/>
          </p:nvSpPr>
          <p:spPr>
            <a:xfrm>
              <a:off x="4407837" y="2476907"/>
              <a:ext cx="2290445" cy="1905000"/>
            </a:xfrm>
            <a:custGeom>
              <a:rect b="b" l="l" r="r" t="t"/>
              <a:pathLst>
                <a:path extrusionOk="0" h="1905000" w="2290445">
                  <a:moveTo>
                    <a:pt x="0" y="0"/>
                  </a:moveTo>
                  <a:lnTo>
                    <a:pt x="2290415" y="0"/>
                  </a:lnTo>
                  <a:lnTo>
                    <a:pt x="2290415" y="1905001"/>
                  </a:lnTo>
                  <a:lnTo>
                    <a:pt x="0" y="1905001"/>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aec46638a1_0_787"/>
            <p:cNvSpPr/>
            <p:nvPr/>
          </p:nvSpPr>
          <p:spPr>
            <a:xfrm>
              <a:off x="4407837" y="2476907"/>
              <a:ext cx="2290445" cy="1905000"/>
            </a:xfrm>
            <a:custGeom>
              <a:rect b="b" l="l" r="r" t="t"/>
              <a:pathLst>
                <a:path extrusionOk="0" h="1905000" w="2290445">
                  <a:moveTo>
                    <a:pt x="0" y="0"/>
                  </a:moveTo>
                  <a:lnTo>
                    <a:pt x="2290415" y="0"/>
                  </a:lnTo>
                  <a:lnTo>
                    <a:pt x="2290415" y="1905001"/>
                  </a:lnTo>
                  <a:lnTo>
                    <a:pt x="0" y="1905001"/>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4" name="Google Shape;1174;g2aec46638a1_0_787"/>
          <p:cNvSpPr txBox="1"/>
          <p:nvPr/>
        </p:nvSpPr>
        <p:spPr>
          <a:xfrm>
            <a:off x="5858933" y="2476500"/>
            <a:ext cx="2811600" cy="610200"/>
          </a:xfrm>
          <a:prstGeom prst="rect">
            <a:avLst/>
          </a:prstGeom>
          <a:noFill/>
          <a:ln>
            <a:noFill/>
          </a:ln>
        </p:spPr>
        <p:txBody>
          <a:bodyPr anchorCtr="0" anchor="t" bIns="0" lIns="0" spcFirstLastPara="1" rIns="0" wrap="square" tIns="12700">
            <a:spAutoFit/>
          </a:bodyPr>
          <a:lstStyle/>
          <a:p>
            <a:pPr indent="0" lvl="0" marL="88900" marR="0" rtl="0" algn="l">
              <a:lnSpc>
                <a:spcPct val="115555"/>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5	4	85	2	0</a:t>
            </a:r>
            <a:endParaRPr b="0" i="0" sz="1800" u="none" cap="none" strike="noStrike">
              <a:solidFill>
                <a:srgbClr val="000000"/>
              </a:solidFill>
              <a:latin typeface="Arial"/>
              <a:ea typeface="Arial"/>
              <a:cs typeface="Arial"/>
              <a:sym typeface="Arial"/>
            </a:endParaRPr>
          </a:p>
          <a:p>
            <a:pPr indent="0" lvl="0" marL="12700" marR="0" rtl="0" algn="l">
              <a:lnSpc>
                <a:spcPct val="115555"/>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106 12 13 77	3	6</a:t>
            </a:r>
            <a:endParaRPr b="0" i="0" sz="1800" u="none" cap="none" strike="noStrike">
              <a:solidFill>
                <a:srgbClr val="000000"/>
              </a:solidFill>
              <a:latin typeface="Arial"/>
              <a:ea typeface="Arial"/>
              <a:cs typeface="Arial"/>
              <a:sym typeface="Arial"/>
            </a:endParaRPr>
          </a:p>
        </p:txBody>
      </p:sp>
      <p:sp>
        <p:nvSpPr>
          <p:cNvPr id="1175" name="Google Shape;1175;g2aec46638a1_0_787"/>
          <p:cNvSpPr txBox="1"/>
          <p:nvPr/>
        </p:nvSpPr>
        <p:spPr>
          <a:xfrm>
            <a:off x="5960533" y="3022600"/>
            <a:ext cx="2941200" cy="1084200"/>
          </a:xfrm>
          <a:prstGeom prst="rect">
            <a:avLst/>
          </a:prstGeom>
          <a:noFill/>
          <a:ln>
            <a:noFill/>
          </a:ln>
        </p:spPr>
        <p:txBody>
          <a:bodyPr anchorCtr="0" anchor="t" bIns="0" lIns="0" spcFirstLastPara="1" rIns="0" wrap="square" tIns="12700">
            <a:spAutoFit/>
          </a:bodyPr>
          <a:lstStyle/>
          <a:p>
            <a:pPr indent="0" lvl="0" marL="12700" marR="0" rtl="0" algn="l">
              <a:lnSpc>
                <a:spcPct val="112777"/>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37 86 48 180 12 37</a:t>
            </a:r>
            <a:endParaRPr b="0" i="0" sz="1800" u="none" cap="none" strike="noStrike">
              <a:solidFill>
                <a:srgbClr val="000000"/>
              </a:solidFill>
              <a:latin typeface="Arial"/>
              <a:ea typeface="Arial"/>
              <a:cs typeface="Arial"/>
              <a:sym typeface="Arial"/>
            </a:endParaRPr>
          </a:p>
          <a:p>
            <a:pPr indent="0" lvl="0" marL="12700" marR="0" rtl="0" algn="l">
              <a:lnSpc>
                <a:spcPct val="112777"/>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108 3 87	33 81 27</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24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23 54	11</a:t>
            </a:r>
            <a:r>
              <a:rPr b="0" baseline="30000" i="0" lang="en-US" sz="2700" u="none" cap="none" strike="noStrike">
                <a:solidFill>
                  <a:srgbClr val="000000"/>
                </a:solidFill>
                <a:latin typeface="Arial"/>
                <a:ea typeface="Arial"/>
                <a:cs typeface="Arial"/>
                <a:sym typeface="Arial"/>
              </a:rPr>
              <a:t>186 19 </a:t>
            </a:r>
            <a:r>
              <a:rPr b="0" i="0" lang="en-US" sz="1800" u="none" cap="none" strike="noStrike">
                <a:solidFill>
                  <a:srgbClr val="000000"/>
                </a:solidFill>
                <a:latin typeface="Arial"/>
                <a:ea typeface="Arial"/>
                <a:cs typeface="Arial"/>
                <a:sym typeface="Arial"/>
              </a:rPr>
              <a:t>114</a:t>
            </a:r>
            <a:endParaRPr b="0" i="0" sz="1800" u="none" cap="none" strike="noStrike">
              <a:solidFill>
                <a:srgbClr val="000000"/>
              </a:solidFill>
              <a:latin typeface="Arial"/>
              <a:ea typeface="Arial"/>
              <a:cs typeface="Arial"/>
              <a:sym typeface="Arial"/>
            </a:endParaRPr>
          </a:p>
        </p:txBody>
      </p:sp>
      <p:sp>
        <p:nvSpPr>
          <p:cNvPr id="1176" name="Google Shape;1176;g2aec46638a1_0_787"/>
          <p:cNvSpPr txBox="1"/>
          <p:nvPr/>
        </p:nvSpPr>
        <p:spPr>
          <a:xfrm>
            <a:off x="5926667" y="3860800"/>
            <a:ext cx="2947200" cy="4284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7 </a:t>
            </a:r>
            <a:r>
              <a:rPr b="0" baseline="30000" i="0" lang="en-US" sz="2700" u="none" cap="none" strike="noStrike">
                <a:solidFill>
                  <a:srgbClr val="000000"/>
                </a:solidFill>
                <a:latin typeface="Arial"/>
                <a:ea typeface="Arial"/>
                <a:cs typeface="Arial"/>
                <a:sym typeface="Arial"/>
              </a:rPr>
              <a:t>210 </a:t>
            </a:r>
            <a:r>
              <a:rPr b="0" i="0" lang="en-US" sz="1800" u="none" cap="none" strike="noStrike">
                <a:solidFill>
                  <a:srgbClr val="000000"/>
                </a:solidFill>
                <a:latin typeface="Arial"/>
                <a:ea typeface="Arial"/>
                <a:cs typeface="Arial"/>
                <a:sym typeface="Arial"/>
              </a:rPr>
              <a:t>19 33	24 12</a:t>
            </a:r>
            <a:endParaRPr b="0" i="0" sz="1800" u="none" cap="none" strike="noStrike">
              <a:solidFill>
                <a:srgbClr val="000000"/>
              </a:solidFill>
              <a:latin typeface="Arial"/>
              <a:ea typeface="Arial"/>
              <a:cs typeface="Arial"/>
              <a:sym typeface="Arial"/>
            </a:endParaRPr>
          </a:p>
        </p:txBody>
      </p:sp>
      <p:sp>
        <p:nvSpPr>
          <p:cNvPr id="1177" name="Google Shape;1177;g2aec46638a1_0_787"/>
          <p:cNvSpPr txBox="1"/>
          <p:nvPr/>
        </p:nvSpPr>
        <p:spPr>
          <a:xfrm>
            <a:off x="6553200" y="4064000"/>
            <a:ext cx="2040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1178" name="Google Shape;1178;g2aec46638a1_0_787"/>
          <p:cNvSpPr txBox="1"/>
          <p:nvPr/>
        </p:nvSpPr>
        <p:spPr>
          <a:xfrm>
            <a:off x="5858933" y="4102100"/>
            <a:ext cx="2981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112	34 9	3	12</a:t>
            </a:r>
            <a:endParaRPr b="0" i="0" sz="1800" u="none" cap="none" strike="noStrike">
              <a:solidFill>
                <a:srgbClr val="000000"/>
              </a:solidFill>
              <a:latin typeface="Arial"/>
              <a:ea typeface="Arial"/>
              <a:cs typeface="Arial"/>
              <a:sym typeface="Arial"/>
            </a:endParaRPr>
          </a:p>
        </p:txBody>
      </p:sp>
      <p:sp>
        <p:nvSpPr>
          <p:cNvPr id="1179" name="Google Shape;1179;g2aec46638a1_0_787"/>
          <p:cNvSpPr txBox="1"/>
          <p:nvPr/>
        </p:nvSpPr>
        <p:spPr>
          <a:xfrm>
            <a:off x="1659467" y="4457700"/>
            <a:ext cx="2439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Gradient direction</a:t>
            </a:r>
            <a:endParaRPr b="0" i="0" sz="1800" u="none" cap="none" strike="noStrike">
              <a:solidFill>
                <a:srgbClr val="000000"/>
              </a:solidFill>
              <a:latin typeface="Arial"/>
              <a:ea typeface="Arial"/>
              <a:cs typeface="Arial"/>
              <a:sym typeface="Arial"/>
            </a:endParaRPr>
          </a:p>
        </p:txBody>
      </p:sp>
      <p:sp>
        <p:nvSpPr>
          <p:cNvPr id="1180" name="Google Shape;1180;g2aec46638a1_0_787"/>
          <p:cNvSpPr txBox="1"/>
          <p:nvPr/>
        </p:nvSpPr>
        <p:spPr>
          <a:xfrm>
            <a:off x="6045200" y="4457700"/>
            <a:ext cx="2711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Gradient Magnitude</a:t>
            </a:r>
            <a:endParaRPr b="0" i="0" sz="1800" u="none" cap="none" strike="noStrike">
              <a:solidFill>
                <a:srgbClr val="000000"/>
              </a:solidFill>
              <a:latin typeface="Arial"/>
              <a:ea typeface="Arial"/>
              <a:cs typeface="Arial"/>
              <a:sym typeface="Arial"/>
            </a:endParaRPr>
          </a:p>
        </p:txBody>
      </p:sp>
      <p:grpSp>
        <p:nvGrpSpPr>
          <p:cNvPr id="1181" name="Google Shape;1181;g2aec46638a1_0_787"/>
          <p:cNvGrpSpPr/>
          <p:nvPr/>
        </p:nvGrpSpPr>
        <p:grpSpPr>
          <a:xfrm>
            <a:off x="1476106" y="2681734"/>
            <a:ext cx="9939189" cy="3218624"/>
            <a:chOff x="1107107" y="2681734"/>
            <a:chExt cx="7454578" cy="3218624"/>
          </a:xfrm>
        </p:grpSpPr>
        <p:pic>
          <p:nvPicPr>
            <p:cNvPr id="1182" name="Google Shape;1182;g2aec46638a1_0_787"/>
            <p:cNvPicPr preferRelativeResize="0"/>
            <p:nvPr/>
          </p:nvPicPr>
          <p:blipFill rotWithShape="1">
            <a:blip r:embed="rId14">
              <a:alphaModFix/>
            </a:blip>
            <a:srcRect b="0" l="0" r="0" t="0"/>
            <a:stretch/>
          </p:blipFill>
          <p:spPr>
            <a:xfrm>
              <a:off x="1107107" y="5174669"/>
              <a:ext cx="964704" cy="725689"/>
            </a:xfrm>
            <a:prstGeom prst="rect">
              <a:avLst/>
            </a:prstGeom>
            <a:noFill/>
            <a:ln>
              <a:noFill/>
            </a:ln>
          </p:spPr>
        </p:pic>
        <p:sp>
          <p:nvSpPr>
            <p:cNvPr id="1183" name="Google Shape;1183;g2aec46638a1_0_787"/>
            <p:cNvSpPr/>
            <p:nvPr/>
          </p:nvSpPr>
          <p:spPr>
            <a:xfrm>
              <a:off x="1157907" y="5202469"/>
              <a:ext cx="863600" cy="624204"/>
            </a:xfrm>
            <a:custGeom>
              <a:rect b="b" l="l" r="r" t="t"/>
              <a:pathLst>
                <a:path extrusionOk="0" h="624204" w="863600">
                  <a:moveTo>
                    <a:pt x="0" y="0"/>
                  </a:moveTo>
                  <a:lnTo>
                    <a:pt x="863104" y="0"/>
                  </a:lnTo>
                  <a:lnTo>
                    <a:pt x="863104" y="624089"/>
                  </a:lnTo>
                  <a:lnTo>
                    <a:pt x="0" y="624089"/>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aec46638a1_0_787"/>
            <p:cNvSpPr/>
            <p:nvPr/>
          </p:nvSpPr>
          <p:spPr>
            <a:xfrm>
              <a:off x="1157907" y="5202469"/>
              <a:ext cx="863600" cy="624204"/>
            </a:xfrm>
            <a:custGeom>
              <a:rect b="b" l="l" r="r" t="t"/>
              <a:pathLst>
                <a:path extrusionOk="0" h="624204" w="863600">
                  <a:moveTo>
                    <a:pt x="0" y="0"/>
                  </a:moveTo>
                  <a:lnTo>
                    <a:pt x="863104" y="0"/>
                  </a:lnTo>
                  <a:lnTo>
                    <a:pt x="863104" y="624089"/>
                  </a:lnTo>
                  <a:lnTo>
                    <a:pt x="0" y="624089"/>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5" name="Google Shape;1185;g2aec46638a1_0_787"/>
            <p:cNvPicPr preferRelativeResize="0"/>
            <p:nvPr/>
          </p:nvPicPr>
          <p:blipFill rotWithShape="1">
            <a:blip r:embed="rId14">
              <a:alphaModFix/>
            </a:blip>
            <a:srcRect b="0" l="0" r="0" t="0"/>
            <a:stretch/>
          </p:blipFill>
          <p:spPr>
            <a:xfrm>
              <a:off x="1856656" y="5174669"/>
              <a:ext cx="964704" cy="725689"/>
            </a:xfrm>
            <a:prstGeom prst="rect">
              <a:avLst/>
            </a:prstGeom>
            <a:noFill/>
            <a:ln>
              <a:noFill/>
            </a:ln>
          </p:spPr>
        </p:pic>
        <p:sp>
          <p:nvSpPr>
            <p:cNvPr id="1186" name="Google Shape;1186;g2aec46638a1_0_787"/>
            <p:cNvSpPr/>
            <p:nvPr/>
          </p:nvSpPr>
          <p:spPr>
            <a:xfrm>
              <a:off x="1907456" y="5202469"/>
              <a:ext cx="863600" cy="624204"/>
            </a:xfrm>
            <a:custGeom>
              <a:rect b="b" l="l" r="r" t="t"/>
              <a:pathLst>
                <a:path extrusionOk="0" h="624204" w="863600">
                  <a:moveTo>
                    <a:pt x="0" y="0"/>
                  </a:moveTo>
                  <a:lnTo>
                    <a:pt x="863104" y="0"/>
                  </a:lnTo>
                  <a:lnTo>
                    <a:pt x="863104" y="624089"/>
                  </a:lnTo>
                  <a:lnTo>
                    <a:pt x="0" y="624089"/>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2aec46638a1_0_787"/>
            <p:cNvSpPr/>
            <p:nvPr/>
          </p:nvSpPr>
          <p:spPr>
            <a:xfrm>
              <a:off x="1907456" y="5202469"/>
              <a:ext cx="863600" cy="624204"/>
            </a:xfrm>
            <a:custGeom>
              <a:rect b="b" l="l" r="r" t="t"/>
              <a:pathLst>
                <a:path extrusionOk="0" h="624204" w="863600">
                  <a:moveTo>
                    <a:pt x="0" y="0"/>
                  </a:moveTo>
                  <a:lnTo>
                    <a:pt x="863104" y="0"/>
                  </a:lnTo>
                  <a:lnTo>
                    <a:pt x="863104" y="624089"/>
                  </a:lnTo>
                  <a:lnTo>
                    <a:pt x="0" y="624089"/>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8" name="Google Shape;1188;g2aec46638a1_0_787"/>
            <p:cNvPicPr preferRelativeResize="0"/>
            <p:nvPr/>
          </p:nvPicPr>
          <p:blipFill rotWithShape="1">
            <a:blip r:embed="rId14">
              <a:alphaModFix/>
            </a:blip>
            <a:srcRect b="0" l="0" r="0" t="0"/>
            <a:stretch/>
          </p:blipFill>
          <p:spPr>
            <a:xfrm>
              <a:off x="2732708" y="5174669"/>
              <a:ext cx="964704" cy="725689"/>
            </a:xfrm>
            <a:prstGeom prst="rect">
              <a:avLst/>
            </a:prstGeom>
            <a:noFill/>
            <a:ln>
              <a:noFill/>
            </a:ln>
          </p:spPr>
        </p:pic>
        <p:sp>
          <p:nvSpPr>
            <p:cNvPr id="1189" name="Google Shape;1189;g2aec46638a1_0_787"/>
            <p:cNvSpPr/>
            <p:nvPr/>
          </p:nvSpPr>
          <p:spPr>
            <a:xfrm>
              <a:off x="2783508" y="5202469"/>
              <a:ext cx="863600" cy="624204"/>
            </a:xfrm>
            <a:custGeom>
              <a:rect b="b" l="l" r="r" t="t"/>
              <a:pathLst>
                <a:path extrusionOk="0" h="624204" w="863600">
                  <a:moveTo>
                    <a:pt x="0" y="0"/>
                  </a:moveTo>
                  <a:lnTo>
                    <a:pt x="863104" y="0"/>
                  </a:lnTo>
                  <a:lnTo>
                    <a:pt x="863104" y="624089"/>
                  </a:lnTo>
                  <a:lnTo>
                    <a:pt x="0" y="624089"/>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aec46638a1_0_787"/>
            <p:cNvSpPr/>
            <p:nvPr/>
          </p:nvSpPr>
          <p:spPr>
            <a:xfrm>
              <a:off x="2783508" y="5202469"/>
              <a:ext cx="863600" cy="624204"/>
            </a:xfrm>
            <a:custGeom>
              <a:rect b="b" l="l" r="r" t="t"/>
              <a:pathLst>
                <a:path extrusionOk="0" h="624204" w="863600">
                  <a:moveTo>
                    <a:pt x="0" y="0"/>
                  </a:moveTo>
                  <a:lnTo>
                    <a:pt x="863104" y="0"/>
                  </a:lnTo>
                  <a:lnTo>
                    <a:pt x="863104" y="624089"/>
                  </a:lnTo>
                  <a:lnTo>
                    <a:pt x="0" y="624089"/>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1" name="Google Shape;1191;g2aec46638a1_0_787"/>
            <p:cNvPicPr preferRelativeResize="0"/>
            <p:nvPr/>
          </p:nvPicPr>
          <p:blipFill rotWithShape="1">
            <a:blip r:embed="rId14">
              <a:alphaModFix/>
            </a:blip>
            <a:srcRect b="0" l="0" r="0" t="0"/>
            <a:stretch/>
          </p:blipFill>
          <p:spPr>
            <a:xfrm>
              <a:off x="3482257" y="5174669"/>
              <a:ext cx="964704" cy="725689"/>
            </a:xfrm>
            <a:prstGeom prst="rect">
              <a:avLst/>
            </a:prstGeom>
            <a:noFill/>
            <a:ln>
              <a:noFill/>
            </a:ln>
          </p:spPr>
        </p:pic>
        <p:sp>
          <p:nvSpPr>
            <p:cNvPr id="1192" name="Google Shape;1192;g2aec46638a1_0_787"/>
            <p:cNvSpPr/>
            <p:nvPr/>
          </p:nvSpPr>
          <p:spPr>
            <a:xfrm>
              <a:off x="3533057" y="5202469"/>
              <a:ext cx="863600" cy="624204"/>
            </a:xfrm>
            <a:custGeom>
              <a:rect b="b" l="l" r="r" t="t"/>
              <a:pathLst>
                <a:path extrusionOk="0" h="624204" w="863600">
                  <a:moveTo>
                    <a:pt x="0" y="0"/>
                  </a:moveTo>
                  <a:lnTo>
                    <a:pt x="863104" y="0"/>
                  </a:lnTo>
                  <a:lnTo>
                    <a:pt x="863104" y="624089"/>
                  </a:lnTo>
                  <a:lnTo>
                    <a:pt x="0" y="624089"/>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2aec46638a1_0_787"/>
            <p:cNvSpPr/>
            <p:nvPr/>
          </p:nvSpPr>
          <p:spPr>
            <a:xfrm>
              <a:off x="3533057" y="5202469"/>
              <a:ext cx="863600" cy="624204"/>
            </a:xfrm>
            <a:custGeom>
              <a:rect b="b" l="l" r="r" t="t"/>
              <a:pathLst>
                <a:path extrusionOk="0" h="624204" w="863600">
                  <a:moveTo>
                    <a:pt x="0" y="0"/>
                  </a:moveTo>
                  <a:lnTo>
                    <a:pt x="863104" y="0"/>
                  </a:lnTo>
                  <a:lnTo>
                    <a:pt x="863104" y="624089"/>
                  </a:lnTo>
                  <a:lnTo>
                    <a:pt x="0" y="624089"/>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4" name="Google Shape;1194;g2aec46638a1_0_787"/>
            <p:cNvPicPr preferRelativeResize="0"/>
            <p:nvPr/>
          </p:nvPicPr>
          <p:blipFill rotWithShape="1">
            <a:blip r:embed="rId14">
              <a:alphaModFix/>
            </a:blip>
            <a:srcRect b="0" l="0" r="0" t="0"/>
            <a:stretch/>
          </p:blipFill>
          <p:spPr>
            <a:xfrm>
              <a:off x="4365650" y="5174669"/>
              <a:ext cx="964704" cy="725688"/>
            </a:xfrm>
            <a:prstGeom prst="rect">
              <a:avLst/>
            </a:prstGeom>
            <a:noFill/>
            <a:ln>
              <a:noFill/>
            </a:ln>
          </p:spPr>
        </p:pic>
        <p:sp>
          <p:nvSpPr>
            <p:cNvPr id="1195" name="Google Shape;1195;g2aec46638a1_0_787"/>
            <p:cNvSpPr/>
            <p:nvPr/>
          </p:nvSpPr>
          <p:spPr>
            <a:xfrm>
              <a:off x="4416450" y="5202469"/>
              <a:ext cx="863600" cy="624204"/>
            </a:xfrm>
            <a:custGeom>
              <a:rect b="b" l="l" r="r" t="t"/>
              <a:pathLst>
                <a:path extrusionOk="0" h="624204" w="863600">
                  <a:moveTo>
                    <a:pt x="0" y="0"/>
                  </a:moveTo>
                  <a:lnTo>
                    <a:pt x="863104" y="0"/>
                  </a:lnTo>
                  <a:lnTo>
                    <a:pt x="863104" y="624088"/>
                  </a:lnTo>
                  <a:lnTo>
                    <a:pt x="0" y="62408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2aec46638a1_0_787"/>
            <p:cNvSpPr/>
            <p:nvPr/>
          </p:nvSpPr>
          <p:spPr>
            <a:xfrm>
              <a:off x="4416450" y="5202469"/>
              <a:ext cx="863600" cy="624204"/>
            </a:xfrm>
            <a:custGeom>
              <a:rect b="b" l="l" r="r" t="t"/>
              <a:pathLst>
                <a:path extrusionOk="0" h="624204" w="863600">
                  <a:moveTo>
                    <a:pt x="0" y="0"/>
                  </a:moveTo>
                  <a:lnTo>
                    <a:pt x="863104" y="0"/>
                  </a:lnTo>
                  <a:lnTo>
                    <a:pt x="863104" y="624088"/>
                  </a:lnTo>
                  <a:lnTo>
                    <a:pt x="0" y="624088"/>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7" name="Google Shape;1197;g2aec46638a1_0_787"/>
            <p:cNvPicPr preferRelativeResize="0"/>
            <p:nvPr/>
          </p:nvPicPr>
          <p:blipFill rotWithShape="1">
            <a:blip r:embed="rId14">
              <a:alphaModFix/>
            </a:blip>
            <a:srcRect b="0" l="0" r="0" t="0"/>
            <a:stretch/>
          </p:blipFill>
          <p:spPr>
            <a:xfrm>
              <a:off x="5115199" y="5174669"/>
              <a:ext cx="964704" cy="725688"/>
            </a:xfrm>
            <a:prstGeom prst="rect">
              <a:avLst/>
            </a:prstGeom>
            <a:noFill/>
            <a:ln>
              <a:noFill/>
            </a:ln>
          </p:spPr>
        </p:pic>
        <p:sp>
          <p:nvSpPr>
            <p:cNvPr id="1198" name="Google Shape;1198;g2aec46638a1_0_787"/>
            <p:cNvSpPr/>
            <p:nvPr/>
          </p:nvSpPr>
          <p:spPr>
            <a:xfrm>
              <a:off x="5165999" y="5202469"/>
              <a:ext cx="863600" cy="624204"/>
            </a:xfrm>
            <a:custGeom>
              <a:rect b="b" l="l" r="r" t="t"/>
              <a:pathLst>
                <a:path extrusionOk="0" h="624204" w="863600">
                  <a:moveTo>
                    <a:pt x="0" y="0"/>
                  </a:moveTo>
                  <a:lnTo>
                    <a:pt x="863104" y="0"/>
                  </a:lnTo>
                  <a:lnTo>
                    <a:pt x="863104" y="624088"/>
                  </a:lnTo>
                  <a:lnTo>
                    <a:pt x="0" y="62408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2aec46638a1_0_787"/>
            <p:cNvSpPr/>
            <p:nvPr/>
          </p:nvSpPr>
          <p:spPr>
            <a:xfrm>
              <a:off x="5165999" y="5202469"/>
              <a:ext cx="863600" cy="624204"/>
            </a:xfrm>
            <a:custGeom>
              <a:rect b="b" l="l" r="r" t="t"/>
              <a:pathLst>
                <a:path extrusionOk="0" h="624204" w="863600">
                  <a:moveTo>
                    <a:pt x="0" y="0"/>
                  </a:moveTo>
                  <a:lnTo>
                    <a:pt x="863104" y="0"/>
                  </a:lnTo>
                  <a:lnTo>
                    <a:pt x="863104" y="624088"/>
                  </a:lnTo>
                  <a:lnTo>
                    <a:pt x="0" y="624088"/>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0" name="Google Shape;1200;g2aec46638a1_0_787"/>
            <p:cNvPicPr preferRelativeResize="0"/>
            <p:nvPr/>
          </p:nvPicPr>
          <p:blipFill rotWithShape="1">
            <a:blip r:embed="rId15">
              <a:alphaModFix/>
            </a:blip>
            <a:srcRect b="0" l="0" r="0" t="0"/>
            <a:stretch/>
          </p:blipFill>
          <p:spPr>
            <a:xfrm>
              <a:off x="5991250" y="5174669"/>
              <a:ext cx="964704" cy="725687"/>
            </a:xfrm>
            <a:prstGeom prst="rect">
              <a:avLst/>
            </a:prstGeom>
            <a:noFill/>
            <a:ln>
              <a:noFill/>
            </a:ln>
          </p:spPr>
        </p:pic>
        <p:sp>
          <p:nvSpPr>
            <p:cNvPr id="1201" name="Google Shape;1201;g2aec46638a1_0_787"/>
            <p:cNvSpPr/>
            <p:nvPr/>
          </p:nvSpPr>
          <p:spPr>
            <a:xfrm>
              <a:off x="6042050" y="5202469"/>
              <a:ext cx="863600" cy="624204"/>
            </a:xfrm>
            <a:custGeom>
              <a:rect b="b" l="l" r="r" t="t"/>
              <a:pathLst>
                <a:path extrusionOk="0" h="624204" w="863600">
                  <a:moveTo>
                    <a:pt x="0" y="0"/>
                  </a:moveTo>
                  <a:lnTo>
                    <a:pt x="863104" y="0"/>
                  </a:lnTo>
                  <a:lnTo>
                    <a:pt x="863104" y="624087"/>
                  </a:lnTo>
                  <a:lnTo>
                    <a:pt x="0" y="62408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2aec46638a1_0_787"/>
            <p:cNvSpPr/>
            <p:nvPr/>
          </p:nvSpPr>
          <p:spPr>
            <a:xfrm>
              <a:off x="6042050" y="5202469"/>
              <a:ext cx="863600" cy="624204"/>
            </a:xfrm>
            <a:custGeom>
              <a:rect b="b" l="l" r="r" t="t"/>
              <a:pathLst>
                <a:path extrusionOk="0" h="624204" w="863600">
                  <a:moveTo>
                    <a:pt x="0" y="0"/>
                  </a:moveTo>
                  <a:lnTo>
                    <a:pt x="863104" y="0"/>
                  </a:lnTo>
                  <a:lnTo>
                    <a:pt x="863104" y="624087"/>
                  </a:lnTo>
                  <a:lnTo>
                    <a:pt x="0" y="624087"/>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3" name="Google Shape;1203;g2aec46638a1_0_787"/>
            <p:cNvPicPr preferRelativeResize="0"/>
            <p:nvPr/>
          </p:nvPicPr>
          <p:blipFill rotWithShape="1">
            <a:blip r:embed="rId15">
              <a:alphaModFix/>
            </a:blip>
            <a:srcRect b="0" l="0" r="0" t="0"/>
            <a:stretch/>
          </p:blipFill>
          <p:spPr>
            <a:xfrm>
              <a:off x="6740798" y="5174669"/>
              <a:ext cx="964704" cy="725687"/>
            </a:xfrm>
            <a:prstGeom prst="rect">
              <a:avLst/>
            </a:prstGeom>
            <a:noFill/>
            <a:ln>
              <a:noFill/>
            </a:ln>
          </p:spPr>
        </p:pic>
        <p:sp>
          <p:nvSpPr>
            <p:cNvPr id="1204" name="Google Shape;1204;g2aec46638a1_0_787"/>
            <p:cNvSpPr/>
            <p:nvPr/>
          </p:nvSpPr>
          <p:spPr>
            <a:xfrm>
              <a:off x="6791598" y="5202469"/>
              <a:ext cx="863600" cy="624204"/>
            </a:xfrm>
            <a:custGeom>
              <a:rect b="b" l="l" r="r" t="t"/>
              <a:pathLst>
                <a:path extrusionOk="0" h="624204" w="863600">
                  <a:moveTo>
                    <a:pt x="0" y="0"/>
                  </a:moveTo>
                  <a:lnTo>
                    <a:pt x="863104" y="0"/>
                  </a:lnTo>
                  <a:lnTo>
                    <a:pt x="863104" y="624087"/>
                  </a:lnTo>
                  <a:lnTo>
                    <a:pt x="0" y="62408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2aec46638a1_0_787"/>
            <p:cNvSpPr/>
            <p:nvPr/>
          </p:nvSpPr>
          <p:spPr>
            <a:xfrm>
              <a:off x="6791598" y="5202469"/>
              <a:ext cx="863600" cy="624204"/>
            </a:xfrm>
            <a:custGeom>
              <a:rect b="b" l="l" r="r" t="t"/>
              <a:pathLst>
                <a:path extrusionOk="0" h="624204" w="863600">
                  <a:moveTo>
                    <a:pt x="0" y="0"/>
                  </a:moveTo>
                  <a:lnTo>
                    <a:pt x="863104" y="0"/>
                  </a:lnTo>
                  <a:lnTo>
                    <a:pt x="863104" y="624087"/>
                  </a:lnTo>
                  <a:lnTo>
                    <a:pt x="0" y="624087"/>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6" name="Google Shape;1206;g2aec46638a1_0_787"/>
            <p:cNvPicPr preferRelativeResize="0"/>
            <p:nvPr/>
          </p:nvPicPr>
          <p:blipFill rotWithShape="1">
            <a:blip r:embed="rId15">
              <a:alphaModFix/>
            </a:blip>
            <a:srcRect b="0" l="0" r="0" t="0"/>
            <a:stretch/>
          </p:blipFill>
          <p:spPr>
            <a:xfrm>
              <a:off x="7596981" y="5174669"/>
              <a:ext cx="964704" cy="725687"/>
            </a:xfrm>
            <a:prstGeom prst="rect">
              <a:avLst/>
            </a:prstGeom>
            <a:noFill/>
            <a:ln>
              <a:noFill/>
            </a:ln>
          </p:spPr>
        </p:pic>
        <p:sp>
          <p:nvSpPr>
            <p:cNvPr id="1207" name="Google Shape;1207;g2aec46638a1_0_787"/>
            <p:cNvSpPr/>
            <p:nvPr/>
          </p:nvSpPr>
          <p:spPr>
            <a:xfrm>
              <a:off x="7647781" y="5202469"/>
              <a:ext cx="863600" cy="624204"/>
            </a:xfrm>
            <a:custGeom>
              <a:rect b="b" l="l" r="r" t="t"/>
              <a:pathLst>
                <a:path extrusionOk="0" h="624204" w="863600">
                  <a:moveTo>
                    <a:pt x="0" y="0"/>
                  </a:moveTo>
                  <a:lnTo>
                    <a:pt x="863104" y="0"/>
                  </a:lnTo>
                  <a:lnTo>
                    <a:pt x="863104" y="624087"/>
                  </a:lnTo>
                  <a:lnTo>
                    <a:pt x="0" y="62408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aec46638a1_0_787"/>
            <p:cNvSpPr/>
            <p:nvPr/>
          </p:nvSpPr>
          <p:spPr>
            <a:xfrm>
              <a:off x="7647781" y="5202469"/>
              <a:ext cx="863600" cy="624204"/>
            </a:xfrm>
            <a:custGeom>
              <a:rect b="b" l="l" r="r" t="t"/>
              <a:pathLst>
                <a:path extrusionOk="0" h="624204" w="863600">
                  <a:moveTo>
                    <a:pt x="0" y="0"/>
                  </a:moveTo>
                  <a:lnTo>
                    <a:pt x="863104" y="0"/>
                  </a:lnTo>
                  <a:lnTo>
                    <a:pt x="863104" y="624087"/>
                  </a:lnTo>
                  <a:lnTo>
                    <a:pt x="0" y="624087"/>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g2aec46638a1_0_787"/>
            <p:cNvPicPr preferRelativeResize="0"/>
            <p:nvPr/>
          </p:nvPicPr>
          <p:blipFill rotWithShape="1">
            <a:blip r:embed="rId16">
              <a:alphaModFix/>
            </a:blip>
            <a:srcRect b="0" l="0" r="0" t="0"/>
            <a:stretch/>
          </p:blipFill>
          <p:spPr>
            <a:xfrm>
              <a:off x="2446167" y="3658671"/>
              <a:ext cx="2494864" cy="1540268"/>
            </a:xfrm>
            <a:prstGeom prst="rect">
              <a:avLst/>
            </a:prstGeom>
            <a:noFill/>
            <a:ln>
              <a:noFill/>
            </a:ln>
          </p:spPr>
        </p:pic>
        <p:sp>
          <p:nvSpPr>
            <p:cNvPr id="1210" name="Google Shape;1210;g2aec46638a1_0_787"/>
            <p:cNvSpPr/>
            <p:nvPr/>
          </p:nvSpPr>
          <p:spPr>
            <a:xfrm>
              <a:off x="2599403" y="3728538"/>
              <a:ext cx="2268220" cy="1315085"/>
            </a:xfrm>
            <a:custGeom>
              <a:rect b="b" l="l" r="r" t="t"/>
              <a:pathLst>
                <a:path extrusionOk="0" h="1315085" w="2268220">
                  <a:moveTo>
                    <a:pt x="2267645" y="0"/>
                  </a:moveTo>
                  <a:lnTo>
                    <a:pt x="10987" y="1308223"/>
                  </a:lnTo>
                  <a:lnTo>
                    <a:pt x="0" y="1314592"/>
                  </a:lnTo>
                </a:path>
              </a:pathLst>
            </a:custGeom>
            <a:noFill/>
            <a:ln cap="flat" cmpd="sng" w="25375">
              <a:solidFill>
                <a:srgbClr val="55E25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aec46638a1_0_787"/>
            <p:cNvSpPr/>
            <p:nvPr/>
          </p:nvSpPr>
          <p:spPr>
            <a:xfrm>
              <a:off x="2520148" y="5007457"/>
              <a:ext cx="97789" cy="81914"/>
            </a:xfrm>
            <a:custGeom>
              <a:rect b="b" l="l" r="r" t="t"/>
              <a:pathLst>
                <a:path extrusionOk="0" h="81914" w="97789">
                  <a:moveTo>
                    <a:pt x="53681" y="0"/>
                  </a:moveTo>
                  <a:lnTo>
                    <a:pt x="0" y="81617"/>
                  </a:lnTo>
                  <a:lnTo>
                    <a:pt x="97504" y="75592"/>
                  </a:lnTo>
                  <a:lnTo>
                    <a:pt x="53681" y="0"/>
                  </a:lnTo>
                  <a:close/>
                </a:path>
              </a:pathLst>
            </a:custGeom>
            <a:solidFill>
              <a:srgbClr val="55E25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2" name="Google Shape;1212;g2aec46638a1_0_787"/>
            <p:cNvPicPr preferRelativeResize="0"/>
            <p:nvPr/>
          </p:nvPicPr>
          <p:blipFill rotWithShape="1">
            <a:blip r:embed="rId17">
              <a:alphaModFix/>
            </a:blip>
            <a:srcRect b="0" l="0" r="0" t="0"/>
            <a:stretch/>
          </p:blipFill>
          <p:spPr>
            <a:xfrm>
              <a:off x="4755319" y="3486488"/>
              <a:ext cx="532568" cy="477570"/>
            </a:xfrm>
            <a:prstGeom prst="rect">
              <a:avLst/>
            </a:prstGeom>
            <a:noFill/>
            <a:ln>
              <a:noFill/>
            </a:ln>
          </p:spPr>
        </p:pic>
        <p:sp>
          <p:nvSpPr>
            <p:cNvPr id="1213" name="Google Shape;1213;g2aec46638a1_0_787"/>
            <p:cNvSpPr/>
            <p:nvPr/>
          </p:nvSpPr>
          <p:spPr>
            <a:xfrm>
              <a:off x="4807407" y="3515413"/>
              <a:ext cx="428625" cy="374014"/>
            </a:xfrm>
            <a:custGeom>
              <a:rect b="b" l="l" r="r" t="t"/>
              <a:pathLst>
                <a:path extrusionOk="0" h="374014" w="428625">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cap="flat" cmpd="sng" w="25400">
              <a:solidFill>
                <a:srgbClr val="3AE22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4" name="Google Shape;1214;g2aec46638a1_0_787"/>
            <p:cNvPicPr preferRelativeResize="0"/>
            <p:nvPr/>
          </p:nvPicPr>
          <p:blipFill rotWithShape="1">
            <a:blip r:embed="rId17">
              <a:alphaModFix/>
            </a:blip>
            <a:srcRect b="0" l="0" r="0" t="0"/>
            <a:stretch/>
          </p:blipFill>
          <p:spPr>
            <a:xfrm>
              <a:off x="1452359" y="3486488"/>
              <a:ext cx="532568" cy="477570"/>
            </a:xfrm>
            <a:prstGeom prst="rect">
              <a:avLst/>
            </a:prstGeom>
            <a:noFill/>
            <a:ln>
              <a:noFill/>
            </a:ln>
          </p:spPr>
        </p:pic>
        <p:sp>
          <p:nvSpPr>
            <p:cNvPr id="1215" name="Google Shape;1215;g2aec46638a1_0_787"/>
            <p:cNvSpPr/>
            <p:nvPr/>
          </p:nvSpPr>
          <p:spPr>
            <a:xfrm>
              <a:off x="1504447" y="3515413"/>
              <a:ext cx="428625" cy="374014"/>
            </a:xfrm>
            <a:custGeom>
              <a:rect b="b" l="l" r="r" t="t"/>
              <a:pathLst>
                <a:path extrusionOk="0" h="374014" w="428625">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cap="flat" cmpd="sng" w="25400">
              <a:solidFill>
                <a:srgbClr val="3AE22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6" name="Google Shape;1216;g2aec46638a1_0_787"/>
            <p:cNvPicPr preferRelativeResize="0"/>
            <p:nvPr/>
          </p:nvPicPr>
          <p:blipFill rotWithShape="1">
            <a:blip r:embed="rId18">
              <a:alphaModFix/>
            </a:blip>
            <a:srcRect b="0" l="0" r="0" t="0"/>
            <a:stretch/>
          </p:blipFill>
          <p:spPr>
            <a:xfrm>
              <a:off x="1465642" y="2681734"/>
              <a:ext cx="532568" cy="477568"/>
            </a:xfrm>
            <a:prstGeom prst="rect">
              <a:avLst/>
            </a:prstGeom>
            <a:noFill/>
            <a:ln>
              <a:noFill/>
            </a:ln>
          </p:spPr>
        </p:pic>
        <p:sp>
          <p:nvSpPr>
            <p:cNvPr id="1217" name="Google Shape;1217;g2aec46638a1_0_787"/>
            <p:cNvSpPr/>
            <p:nvPr/>
          </p:nvSpPr>
          <p:spPr>
            <a:xfrm>
              <a:off x="1452347" y="2708071"/>
              <a:ext cx="428625" cy="374014"/>
            </a:xfrm>
            <a:custGeom>
              <a:rect b="b" l="l" r="r" t="t"/>
              <a:pathLst>
                <a:path extrusionOk="0" h="374014" w="428625">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cap="flat" cmpd="sng" w="25400">
              <a:solidFill>
                <a:srgbClr val="E20A1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8" name="Google Shape;1218;g2aec46638a1_0_787"/>
            <p:cNvPicPr preferRelativeResize="0"/>
            <p:nvPr/>
          </p:nvPicPr>
          <p:blipFill rotWithShape="1">
            <a:blip r:embed="rId18">
              <a:alphaModFix/>
            </a:blip>
            <a:srcRect b="0" l="0" r="0" t="0"/>
            <a:stretch/>
          </p:blipFill>
          <p:spPr>
            <a:xfrm>
              <a:off x="4727892" y="2681734"/>
              <a:ext cx="532568" cy="477568"/>
            </a:xfrm>
            <a:prstGeom prst="rect">
              <a:avLst/>
            </a:prstGeom>
            <a:noFill/>
            <a:ln>
              <a:noFill/>
            </a:ln>
          </p:spPr>
        </p:pic>
        <p:sp>
          <p:nvSpPr>
            <p:cNvPr id="1219" name="Google Shape;1219;g2aec46638a1_0_787"/>
            <p:cNvSpPr/>
            <p:nvPr/>
          </p:nvSpPr>
          <p:spPr>
            <a:xfrm>
              <a:off x="4779980" y="2710658"/>
              <a:ext cx="428625" cy="374014"/>
            </a:xfrm>
            <a:custGeom>
              <a:rect b="b" l="l" r="r" t="t"/>
              <a:pathLst>
                <a:path extrusionOk="0" h="374014" w="428625">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cap="flat" cmpd="sng" w="25400">
              <a:solidFill>
                <a:srgbClr val="E20A1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0" name="Google Shape;1220;g2aec46638a1_0_787"/>
            <p:cNvPicPr preferRelativeResize="0"/>
            <p:nvPr/>
          </p:nvPicPr>
          <p:blipFill rotWithShape="1">
            <a:blip r:embed="rId19">
              <a:alphaModFix/>
            </a:blip>
            <a:srcRect b="0" l="0" r="0" t="0"/>
            <a:stretch/>
          </p:blipFill>
          <p:spPr>
            <a:xfrm>
              <a:off x="5023531" y="3072066"/>
              <a:ext cx="542434" cy="2160430"/>
            </a:xfrm>
            <a:prstGeom prst="rect">
              <a:avLst/>
            </a:prstGeom>
            <a:noFill/>
            <a:ln>
              <a:noFill/>
            </a:ln>
          </p:spPr>
        </p:pic>
        <p:sp>
          <p:nvSpPr>
            <p:cNvPr id="1221" name="Google Shape;1221;g2aec46638a1_0_787"/>
            <p:cNvSpPr/>
            <p:nvPr/>
          </p:nvSpPr>
          <p:spPr>
            <a:xfrm>
              <a:off x="5110751" y="3103976"/>
              <a:ext cx="352425" cy="1966595"/>
            </a:xfrm>
            <a:custGeom>
              <a:rect b="b" l="l" r="r" t="t"/>
              <a:pathLst>
                <a:path extrusionOk="0" h="1966595" w="352425">
                  <a:moveTo>
                    <a:pt x="0" y="0"/>
                  </a:moveTo>
                  <a:lnTo>
                    <a:pt x="349621" y="1953928"/>
                  </a:lnTo>
                  <a:lnTo>
                    <a:pt x="351858" y="1966430"/>
                  </a:lnTo>
                </a:path>
              </a:pathLst>
            </a:custGeom>
            <a:noFill/>
            <a:ln cap="flat" cmpd="sng" w="25400">
              <a:solidFill>
                <a:srgbClr val="E2423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2aec46638a1_0_787"/>
            <p:cNvSpPr/>
            <p:nvPr/>
          </p:nvSpPr>
          <p:spPr>
            <a:xfrm>
              <a:off x="5420351" y="5066878"/>
              <a:ext cx="86360" cy="93979"/>
            </a:xfrm>
            <a:custGeom>
              <a:rect b="b" l="l" r="r" t="t"/>
              <a:pathLst>
                <a:path extrusionOk="0" h="93979" w="86360">
                  <a:moveTo>
                    <a:pt x="86010" y="0"/>
                  </a:moveTo>
                  <a:lnTo>
                    <a:pt x="0" y="15391"/>
                  </a:lnTo>
                  <a:lnTo>
                    <a:pt x="58395" y="93705"/>
                  </a:lnTo>
                  <a:lnTo>
                    <a:pt x="86010" y="0"/>
                  </a:lnTo>
                  <a:close/>
                </a:path>
              </a:pathLst>
            </a:custGeom>
            <a:solidFill>
              <a:srgbClr val="E2423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3" name="Google Shape;1223;g2aec46638a1_0_787"/>
            <p:cNvPicPr preferRelativeResize="0"/>
            <p:nvPr/>
          </p:nvPicPr>
          <p:blipFill rotWithShape="1">
            <a:blip r:embed="rId20">
              <a:alphaModFix/>
            </a:blip>
            <a:srcRect b="0" l="0" r="0" t="0"/>
            <a:stretch/>
          </p:blipFill>
          <p:spPr>
            <a:xfrm>
              <a:off x="4611692" y="3072053"/>
              <a:ext cx="370346" cy="2083566"/>
            </a:xfrm>
            <a:prstGeom prst="rect">
              <a:avLst/>
            </a:prstGeom>
            <a:noFill/>
            <a:ln>
              <a:noFill/>
            </a:ln>
          </p:spPr>
        </p:pic>
        <p:sp>
          <p:nvSpPr>
            <p:cNvPr id="1224" name="Google Shape;1224;g2aec46638a1_0_787"/>
            <p:cNvSpPr/>
            <p:nvPr/>
          </p:nvSpPr>
          <p:spPr>
            <a:xfrm>
              <a:off x="4706031" y="3098135"/>
              <a:ext cx="191135" cy="1900554"/>
            </a:xfrm>
            <a:custGeom>
              <a:rect b="b" l="l" r="r" t="t"/>
              <a:pathLst>
                <a:path extrusionOk="0" h="1900554" w="191135">
                  <a:moveTo>
                    <a:pt x="190822" y="0"/>
                  </a:moveTo>
                  <a:lnTo>
                    <a:pt x="1268" y="1887618"/>
                  </a:lnTo>
                  <a:lnTo>
                    <a:pt x="0" y="1900254"/>
                  </a:lnTo>
                </a:path>
              </a:pathLst>
            </a:custGeom>
            <a:noFill/>
            <a:ln cap="flat" cmpd="sng" w="25375">
              <a:solidFill>
                <a:srgbClr val="E2312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2aec46638a1_0_787"/>
            <p:cNvSpPr/>
            <p:nvPr/>
          </p:nvSpPr>
          <p:spPr>
            <a:xfrm>
              <a:off x="4662139" y="4998237"/>
              <a:ext cx="86995" cy="91439"/>
            </a:xfrm>
            <a:custGeom>
              <a:rect b="b" l="l" r="r" t="t"/>
              <a:pathLst>
                <a:path extrusionOk="0" h="91439" w="86995">
                  <a:moveTo>
                    <a:pt x="0" y="0"/>
                  </a:moveTo>
                  <a:lnTo>
                    <a:pt x="34738" y="91304"/>
                  </a:lnTo>
                  <a:lnTo>
                    <a:pt x="86937" y="8729"/>
                  </a:lnTo>
                  <a:lnTo>
                    <a:pt x="0" y="0"/>
                  </a:lnTo>
                  <a:close/>
                </a:path>
              </a:pathLst>
            </a:custGeom>
            <a:solidFill>
              <a:srgbClr val="E231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226" name="Google Shape;1226;g2aec46638a1_0_787"/>
          <p:cNvGraphicFramePr/>
          <p:nvPr/>
        </p:nvGraphicFramePr>
        <p:xfrm>
          <a:off x="1837267" y="5381054"/>
          <a:ext cx="3000000" cy="3000000"/>
        </p:xfrm>
        <a:graphic>
          <a:graphicData uri="http://schemas.openxmlformats.org/drawingml/2006/table">
            <a:tbl>
              <a:tblPr bandRow="1" firstRow="1">
                <a:noFill/>
                <a:tableStyleId>{390D52A9-B49C-4DC6-8EFF-BB338FFC0E17}</a:tableStyleId>
              </a:tblPr>
              <a:tblGrid>
                <a:gridCol w="706125"/>
                <a:gridCol w="1159925"/>
                <a:gridCol w="1008375"/>
                <a:gridCol w="1165000"/>
                <a:gridCol w="1013475"/>
                <a:gridCol w="1159925"/>
                <a:gridCol w="1008375"/>
                <a:gridCol w="1142175"/>
                <a:gridCol w="853425"/>
              </a:tblGrid>
              <a:tr h="4451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c>
                  <a:txBody>
                    <a:bodyPr/>
                    <a:lstStyle/>
                    <a:p>
                      <a:pPr indent="0" lvl="0" marL="0" marR="254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27</a:t>
                      </a:r>
                      <a:endParaRPr sz="1800" u="none" cap="none" strike="noStrike">
                        <a:latin typeface="Arial"/>
                        <a:ea typeface="Arial"/>
                        <a:cs typeface="Arial"/>
                        <a:sym typeface="Arial"/>
                      </a:endParaRPr>
                    </a:p>
                  </a:txBody>
                  <a:tcPr marT="3800" marB="0" marR="0" marL="0"/>
                </a:tc>
                <a:tc>
                  <a:txBody>
                    <a:bodyPr/>
                    <a:lstStyle/>
                    <a:p>
                      <a:pPr indent="0" lvl="0" marL="232409"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27</a:t>
                      </a:r>
                      <a:endParaRPr sz="1800" u="none" cap="none" strike="noStrike">
                        <a:latin typeface="Arial"/>
                        <a:ea typeface="Arial"/>
                        <a:cs typeface="Arial"/>
                        <a:sym typeface="Arial"/>
                      </a:endParaRPr>
                    </a:p>
                  </a:txBody>
                  <a:tcPr marT="380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c>
                  <a:txBody>
                    <a:bodyPr/>
                    <a:lstStyle/>
                    <a:p>
                      <a:pPr indent="0" lvl="0" marL="0" marR="64768"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9</a:t>
                      </a:r>
                      <a:endParaRPr sz="1800" u="none" cap="none" strike="noStrike">
                        <a:latin typeface="Arial"/>
                        <a:ea typeface="Arial"/>
                        <a:cs typeface="Arial"/>
                        <a:sym typeface="Arial"/>
                      </a:endParaRPr>
                    </a:p>
                  </a:txBody>
                  <a:tcPr marT="3800" marB="0" marR="0" marL="0"/>
                </a:tc>
                <a:tc>
                  <a:txBody>
                    <a:bodyPr/>
                    <a:lstStyle/>
                    <a:p>
                      <a:pPr indent="0" lvl="0" marL="0" marR="170180" rtl="0" algn="ctr">
                        <a:lnSpc>
                          <a:spcPct val="1105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a:t>
                      </a:r>
                      <a:endParaRPr sz="1800" u="none" cap="none" strike="noStrike">
                        <a:latin typeface="Arial"/>
                        <a:ea typeface="Arial"/>
                        <a:cs typeface="Arial"/>
                        <a:sym typeface="Arial"/>
                      </a:endParaRPr>
                    </a:p>
                  </a:txBody>
                  <a:tcPr marT="0" marB="0" marR="0" marL="0"/>
                </a:tc>
                <a:tc gridSpan="3">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c hMerge="1"/>
                <a:tc hMerge="1"/>
              </a:tr>
              <a:tr h="355600">
                <a:tc>
                  <a:txBody>
                    <a:bodyPr/>
                    <a:lstStyle/>
                    <a:p>
                      <a:pPr indent="0" lvl="0" marL="31750" marR="0" rtl="0" algn="l">
                        <a:lnSpc>
                          <a:spcPct val="1155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a:t>
                      </a:r>
                      <a:endParaRPr sz="1800" u="none" cap="none" strike="noStrike">
                        <a:latin typeface="Arial"/>
                        <a:ea typeface="Arial"/>
                        <a:cs typeface="Arial"/>
                        <a:sym typeface="Arial"/>
                      </a:endParaRPr>
                    </a:p>
                  </a:txBody>
                  <a:tcPr marT="78750" marB="0" marR="0" marL="0"/>
                </a:tc>
                <a:tc>
                  <a:txBody>
                    <a:bodyPr/>
                    <a:lstStyle/>
                    <a:p>
                      <a:pPr indent="0" lvl="0" marL="0" marR="2540" rtl="0" algn="ctr">
                        <a:lnSpc>
                          <a:spcPct val="1155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20</a:t>
                      </a:r>
                      <a:endParaRPr sz="1800" u="none" cap="none" strike="noStrike">
                        <a:latin typeface="Arial"/>
                        <a:ea typeface="Arial"/>
                        <a:cs typeface="Arial"/>
                        <a:sym typeface="Arial"/>
                      </a:endParaRPr>
                    </a:p>
                  </a:txBody>
                  <a:tcPr marT="78750" marB="0" marR="0" marL="0"/>
                </a:tc>
                <a:tc>
                  <a:txBody>
                    <a:bodyPr/>
                    <a:lstStyle/>
                    <a:p>
                      <a:pPr indent="0" lvl="0" marL="232409" marR="0" rtl="0" algn="l">
                        <a:lnSpc>
                          <a:spcPct val="1155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40</a:t>
                      </a:r>
                      <a:endParaRPr sz="1800" u="none" cap="none" strike="noStrike">
                        <a:latin typeface="Arial"/>
                        <a:ea typeface="Arial"/>
                        <a:cs typeface="Arial"/>
                        <a:sym typeface="Arial"/>
                      </a:endParaRPr>
                    </a:p>
                  </a:txBody>
                  <a:tcPr marT="78750" marB="0" marR="0" marL="0"/>
                </a:tc>
                <a:tc>
                  <a:txBody>
                    <a:bodyPr/>
                    <a:lstStyle/>
                    <a:p>
                      <a:pPr indent="0" lvl="0" marL="289560" marR="0" rtl="0" algn="l">
                        <a:lnSpc>
                          <a:spcPct val="1155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60</a:t>
                      </a:r>
                      <a:endParaRPr sz="1800" u="none" cap="none" strike="noStrike">
                        <a:latin typeface="Arial"/>
                        <a:ea typeface="Arial"/>
                        <a:cs typeface="Arial"/>
                        <a:sym typeface="Arial"/>
                      </a:endParaRPr>
                    </a:p>
                  </a:txBody>
                  <a:tcPr marT="78750" marB="0" marR="0" marL="0"/>
                </a:tc>
                <a:tc>
                  <a:txBody>
                    <a:bodyPr/>
                    <a:lstStyle/>
                    <a:p>
                      <a:pPr indent="0" lvl="0" marL="0" marR="64768" rtl="0" algn="ctr">
                        <a:lnSpc>
                          <a:spcPct val="115555"/>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80</a:t>
                      </a:r>
                      <a:endParaRPr sz="1800" u="none" cap="none" strike="noStrike">
                        <a:latin typeface="Arial"/>
                        <a:ea typeface="Arial"/>
                        <a:cs typeface="Arial"/>
                        <a:sym typeface="Arial"/>
                      </a:endParaRPr>
                    </a:p>
                  </a:txBody>
                  <a:tcPr marT="78750" marB="0" marR="0" marL="0"/>
                </a:tc>
                <a:tc>
                  <a:txBody>
                    <a:bodyPr/>
                    <a:lstStyle/>
                    <a:p>
                      <a:pPr indent="0" lvl="0" marL="0" marR="118745"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100</a:t>
                      </a:r>
                      <a:endParaRPr sz="1800" u="none" cap="none" strike="noStrike">
                        <a:latin typeface="Arial"/>
                        <a:ea typeface="Arial"/>
                        <a:cs typeface="Arial"/>
                        <a:sym typeface="Arial"/>
                      </a:endParaRPr>
                    </a:p>
                  </a:txBody>
                  <a:tcPr marT="53350" marB="0" marR="0" marL="0"/>
                </a:tc>
                <a:tc>
                  <a:txBody>
                    <a:bodyPr/>
                    <a:lstStyle/>
                    <a:p>
                      <a:pPr indent="0" lvl="0" marL="187325"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120</a:t>
                      </a:r>
                      <a:endParaRPr sz="1800" u="none" cap="none" strike="noStrike">
                        <a:latin typeface="Arial"/>
                        <a:ea typeface="Arial"/>
                        <a:cs typeface="Arial"/>
                        <a:sym typeface="Arial"/>
                      </a:endParaRPr>
                    </a:p>
                  </a:txBody>
                  <a:tcPr marT="53350" marB="0" marR="0" marL="0"/>
                </a:tc>
                <a:tc>
                  <a:txBody>
                    <a:bodyPr/>
                    <a:lstStyle/>
                    <a:p>
                      <a:pPr indent="0" lvl="0" marL="129538"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140</a:t>
                      </a:r>
                      <a:endParaRPr sz="1800" u="none" cap="none" strike="noStrike">
                        <a:latin typeface="Arial"/>
                        <a:ea typeface="Arial"/>
                        <a:cs typeface="Arial"/>
                        <a:sym typeface="Arial"/>
                      </a:endParaRPr>
                    </a:p>
                  </a:txBody>
                  <a:tcPr marT="53350" marB="0" marR="0" marL="0"/>
                </a:tc>
                <a:tc>
                  <a:txBody>
                    <a:bodyPr/>
                    <a:lstStyle/>
                    <a:p>
                      <a:pPr indent="0" lvl="0" marL="226059"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160</a:t>
                      </a:r>
                      <a:endParaRPr sz="1800" u="none" cap="none" strike="noStrike">
                        <a:latin typeface="Arial"/>
                        <a:ea typeface="Arial"/>
                        <a:cs typeface="Arial"/>
                        <a:sym typeface="Arial"/>
                      </a:endParaRPr>
                    </a:p>
                  </a:txBody>
                  <a:tcPr marT="53350" marB="0" marR="0" marL="0"/>
                </a:tc>
              </a:tr>
            </a:tbl>
          </a:graphicData>
        </a:graphic>
      </p:graphicFrame>
      <p:grpSp>
        <p:nvGrpSpPr>
          <p:cNvPr id="1227" name="Google Shape;1227;g2aec46638a1_0_787"/>
          <p:cNvGrpSpPr/>
          <p:nvPr/>
        </p:nvGrpSpPr>
        <p:grpSpPr>
          <a:xfrm>
            <a:off x="4199218" y="3786803"/>
            <a:ext cx="2563941" cy="1433277"/>
            <a:chOff x="3149492" y="3786803"/>
            <a:chExt cx="1923004" cy="1433277"/>
          </a:xfrm>
        </p:grpSpPr>
        <p:pic>
          <p:nvPicPr>
            <p:cNvPr id="1228" name="Google Shape;1228;g2aec46638a1_0_787"/>
            <p:cNvPicPr preferRelativeResize="0"/>
            <p:nvPr/>
          </p:nvPicPr>
          <p:blipFill rotWithShape="1">
            <a:blip r:embed="rId21">
              <a:alphaModFix/>
            </a:blip>
            <a:srcRect b="0" l="0" r="0" t="0"/>
            <a:stretch/>
          </p:blipFill>
          <p:spPr>
            <a:xfrm>
              <a:off x="3149492" y="3786803"/>
              <a:ext cx="1923004" cy="1433277"/>
            </a:xfrm>
            <a:prstGeom prst="rect">
              <a:avLst/>
            </a:prstGeom>
            <a:noFill/>
            <a:ln>
              <a:noFill/>
            </a:ln>
          </p:spPr>
        </p:pic>
        <p:sp>
          <p:nvSpPr>
            <p:cNvPr id="1229" name="Google Shape;1229;g2aec46638a1_0_787"/>
            <p:cNvSpPr/>
            <p:nvPr/>
          </p:nvSpPr>
          <p:spPr>
            <a:xfrm>
              <a:off x="3302596" y="3855537"/>
              <a:ext cx="1691639" cy="1203325"/>
            </a:xfrm>
            <a:custGeom>
              <a:rect b="b" l="l" r="r" t="t"/>
              <a:pathLst>
                <a:path extrusionOk="0" h="1203325" w="1691639">
                  <a:moveTo>
                    <a:pt x="1691452" y="0"/>
                  </a:moveTo>
                  <a:lnTo>
                    <a:pt x="10350" y="1195363"/>
                  </a:lnTo>
                  <a:lnTo>
                    <a:pt x="0" y="1202722"/>
                  </a:lnTo>
                </a:path>
              </a:pathLst>
            </a:custGeom>
            <a:noFill/>
            <a:ln cap="flat" cmpd="sng" w="25375">
              <a:solidFill>
                <a:srgbClr val="55E25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2aec46638a1_0_787"/>
            <p:cNvSpPr/>
            <p:nvPr/>
          </p:nvSpPr>
          <p:spPr>
            <a:xfrm>
              <a:off x="3227937" y="5025109"/>
              <a:ext cx="97154" cy="86360"/>
            </a:xfrm>
            <a:custGeom>
              <a:rect b="b" l="l" r="r" t="t"/>
              <a:pathLst>
                <a:path extrusionOk="0" h="86360" w="97154">
                  <a:moveTo>
                    <a:pt x="45892" y="0"/>
                  </a:moveTo>
                  <a:lnTo>
                    <a:pt x="0" y="86238"/>
                  </a:lnTo>
                  <a:lnTo>
                    <a:pt x="96526" y="71208"/>
                  </a:lnTo>
                  <a:lnTo>
                    <a:pt x="45892" y="0"/>
                  </a:lnTo>
                  <a:close/>
                </a:path>
              </a:pathLst>
            </a:custGeom>
            <a:solidFill>
              <a:srgbClr val="55E25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3285c3857bd_0_39"/>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Gradient binning</a:t>
            </a:r>
            <a:endParaRPr/>
          </a:p>
        </p:txBody>
      </p:sp>
      <p:sp>
        <p:nvSpPr>
          <p:cNvPr id="1237" name="Google Shape;1237;g3285c3857bd_0_39"/>
          <p:cNvSpPr txBox="1"/>
          <p:nvPr>
            <p:ph idx="1" type="body"/>
          </p:nvPr>
        </p:nvSpPr>
        <p:spPr>
          <a:xfrm>
            <a:off x="609600" y="1577340"/>
            <a:ext cx="10972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238" name="Google Shape;1238;g3285c3857bd_0_39"/>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1239" name="Google Shape;1239;g3285c3857bd_0_39"/>
          <p:cNvPicPr preferRelativeResize="0"/>
          <p:nvPr/>
        </p:nvPicPr>
        <p:blipFill>
          <a:blip r:embed="rId3">
            <a:alphaModFix/>
          </a:blip>
          <a:stretch>
            <a:fillRect/>
          </a:stretch>
        </p:blipFill>
        <p:spPr>
          <a:xfrm>
            <a:off x="453425" y="1307360"/>
            <a:ext cx="11608576" cy="4506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2217f5b007_0_21"/>
          <p:cNvSpPr txBox="1"/>
          <p:nvPr>
            <p:ph type="title"/>
          </p:nvPr>
        </p:nvSpPr>
        <p:spPr>
          <a:xfrm>
            <a:off x="609600" y="274637"/>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Key Techniques for Corner Detection</a:t>
            </a:r>
            <a:endParaRPr/>
          </a:p>
        </p:txBody>
      </p:sp>
      <p:sp>
        <p:nvSpPr>
          <p:cNvPr id="348" name="Google Shape;348;g32217f5b007_0_21"/>
          <p:cNvSpPr txBox="1"/>
          <p:nvPr>
            <p:ph idx="1" type="body"/>
          </p:nvPr>
        </p:nvSpPr>
        <p:spPr>
          <a:xfrm>
            <a:off x="609600" y="1600200"/>
            <a:ext cx="10972800" cy="4526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500">
                <a:latin typeface="Arial"/>
                <a:ea typeface="Arial"/>
                <a:cs typeface="Arial"/>
                <a:sym typeface="Arial"/>
              </a:rPr>
              <a:t>Common corner detection algorithms include the </a:t>
            </a:r>
            <a:r>
              <a:rPr b="1" lang="en-US" sz="2500">
                <a:latin typeface="Arial"/>
                <a:ea typeface="Arial"/>
                <a:cs typeface="Arial"/>
                <a:sym typeface="Arial"/>
              </a:rPr>
              <a:t>Harris Corner Detector</a:t>
            </a:r>
            <a:r>
              <a:rPr lang="en-US" sz="2500">
                <a:latin typeface="Arial"/>
                <a:ea typeface="Arial"/>
                <a:cs typeface="Arial"/>
                <a:sym typeface="Arial"/>
              </a:rPr>
              <a:t> and the </a:t>
            </a:r>
            <a:r>
              <a:rPr b="1" lang="en-US" sz="2500">
                <a:latin typeface="Arial"/>
                <a:ea typeface="Arial"/>
                <a:cs typeface="Arial"/>
                <a:sym typeface="Arial"/>
              </a:rPr>
              <a:t>Shi-Tomasi Corner Detector</a:t>
            </a:r>
            <a:r>
              <a:rPr lang="en-US" sz="2500">
                <a:latin typeface="Arial"/>
                <a:ea typeface="Arial"/>
                <a:cs typeface="Arial"/>
                <a:sym typeface="Arial"/>
              </a:rPr>
              <a:t>, which evaluate the local image structure to identify these critical points.</a:t>
            </a:r>
            <a:endParaRPr sz="2500">
              <a:latin typeface="Arial"/>
              <a:ea typeface="Arial"/>
              <a:cs typeface="Arial"/>
              <a:sym typeface="Arial"/>
            </a:endParaRPr>
          </a:p>
          <a:p>
            <a:pPr indent="0" lvl="0" marL="0" rtl="0" algn="l">
              <a:lnSpc>
                <a:spcPct val="115000"/>
              </a:lnSpc>
              <a:spcBef>
                <a:spcPts val="1200"/>
              </a:spcBef>
              <a:spcAft>
                <a:spcPts val="0"/>
              </a:spcAft>
              <a:buNone/>
            </a:pPr>
            <a:r>
              <a:t/>
            </a:r>
            <a:endParaRPr sz="2500">
              <a:latin typeface="Arial"/>
              <a:ea typeface="Arial"/>
              <a:cs typeface="Arial"/>
              <a:sym typeface="Arial"/>
            </a:endParaRPr>
          </a:p>
          <a:p>
            <a:pPr indent="0" lvl="0" marL="0" rtl="0" algn="l">
              <a:lnSpc>
                <a:spcPct val="115000"/>
              </a:lnSpc>
              <a:spcBef>
                <a:spcPts val="1200"/>
              </a:spcBef>
              <a:spcAft>
                <a:spcPts val="0"/>
              </a:spcAft>
              <a:buNone/>
            </a:pPr>
            <a:r>
              <a:t/>
            </a:r>
            <a:endParaRPr sz="2500">
              <a:latin typeface="Arial"/>
              <a:ea typeface="Arial"/>
              <a:cs typeface="Arial"/>
              <a:sym typeface="Arial"/>
            </a:endParaRPr>
          </a:p>
          <a:p>
            <a:pPr indent="0" lvl="0" marL="0" rtl="0" algn="l">
              <a:lnSpc>
                <a:spcPct val="115000"/>
              </a:lnSpc>
              <a:spcBef>
                <a:spcPts val="1200"/>
              </a:spcBef>
              <a:spcAft>
                <a:spcPts val="0"/>
              </a:spcAft>
              <a:buNone/>
            </a:pPr>
            <a:r>
              <a:t/>
            </a:r>
            <a:endParaRPr sz="2500">
              <a:latin typeface="Arial"/>
              <a:ea typeface="Arial"/>
              <a:cs typeface="Arial"/>
              <a:sym typeface="Arial"/>
            </a:endParaRPr>
          </a:p>
          <a:p>
            <a:pPr indent="0" lvl="0" marL="0" rtl="0" algn="l">
              <a:lnSpc>
                <a:spcPct val="115000"/>
              </a:lnSpc>
              <a:spcBef>
                <a:spcPts val="1200"/>
              </a:spcBef>
              <a:spcAft>
                <a:spcPts val="0"/>
              </a:spcAft>
              <a:buNone/>
            </a:pPr>
            <a:r>
              <a:t/>
            </a:r>
            <a:endParaRPr sz="25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500">
                <a:latin typeface="Arial"/>
                <a:ea typeface="Arial"/>
                <a:cs typeface="Arial"/>
                <a:sym typeface="Arial"/>
              </a:rPr>
              <a:t>This technique forms the backbone for numerous applications across fields such as robotics, augmented reality, and image processing, enhancing the accuracy and efficiency of visual systems.</a:t>
            </a:r>
            <a:endParaRPr sz="2500">
              <a:latin typeface="Arial"/>
              <a:ea typeface="Arial"/>
              <a:cs typeface="Arial"/>
              <a:sym typeface="Arial"/>
            </a:endParaRPr>
          </a:p>
          <a:p>
            <a:pPr indent="0" lvl="0" marL="0" rtl="0" algn="l">
              <a:spcBef>
                <a:spcPts val="1200"/>
              </a:spcBef>
              <a:spcAft>
                <a:spcPts val="0"/>
              </a:spcAft>
              <a:buNone/>
            </a:pPr>
            <a:r>
              <a:t/>
            </a:r>
            <a:endParaRPr sz="4200"/>
          </a:p>
        </p:txBody>
      </p:sp>
      <p:sp>
        <p:nvSpPr>
          <p:cNvPr id="349" name="Google Shape;349;g32217f5b007_0_21"/>
          <p:cNvSpPr txBox="1"/>
          <p:nvPr>
            <p:ph idx="12" type="sldNum"/>
          </p:nvPr>
        </p:nvSpPr>
        <p:spPr>
          <a:xfrm>
            <a:off x="8737600" y="6245225"/>
            <a:ext cx="28449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200"/>
          </a:p>
        </p:txBody>
      </p:sp>
      <p:pic>
        <p:nvPicPr>
          <p:cNvPr id="350" name="Google Shape;350;g32217f5b007_0_21"/>
          <p:cNvPicPr preferRelativeResize="0"/>
          <p:nvPr/>
        </p:nvPicPr>
        <p:blipFill rotWithShape="1">
          <a:blip r:embed="rId3">
            <a:alphaModFix/>
          </a:blip>
          <a:srcRect b="17739" l="10431" r="14578" t="10760"/>
          <a:stretch/>
        </p:blipFill>
        <p:spPr>
          <a:xfrm>
            <a:off x="1057925" y="3199450"/>
            <a:ext cx="2497426" cy="1953326"/>
          </a:xfrm>
          <a:prstGeom prst="rect">
            <a:avLst/>
          </a:prstGeom>
          <a:noFill/>
          <a:ln>
            <a:noFill/>
          </a:ln>
        </p:spPr>
      </p:pic>
      <p:sp>
        <p:nvSpPr>
          <p:cNvPr id="351" name="Google Shape;351;g32217f5b007_0_21"/>
          <p:cNvSpPr txBox="1"/>
          <p:nvPr/>
        </p:nvSpPr>
        <p:spPr>
          <a:xfrm>
            <a:off x="3849600" y="37604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https://medium.com/@deepanshut041/introduction-to-harris-corner-detector-32a88850b3f6</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g3285c3857bd_0_48"/>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Normalisation</a:t>
            </a:r>
            <a:endParaRPr/>
          </a:p>
        </p:txBody>
      </p:sp>
      <p:sp>
        <p:nvSpPr>
          <p:cNvPr id="1246" name="Google Shape;1246;g3285c3857bd_0_48"/>
          <p:cNvSpPr txBox="1"/>
          <p:nvPr>
            <p:ph idx="1" type="body"/>
          </p:nvPr>
        </p:nvSpPr>
        <p:spPr>
          <a:xfrm>
            <a:off x="609600" y="1577340"/>
            <a:ext cx="10972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247" name="Google Shape;1247;g3285c3857bd_0_48"/>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1248" name="Google Shape;1248;g3285c3857bd_0_48"/>
          <p:cNvPicPr preferRelativeResize="0"/>
          <p:nvPr/>
        </p:nvPicPr>
        <p:blipFill>
          <a:blip r:embed="rId3">
            <a:alphaModFix/>
          </a:blip>
          <a:stretch>
            <a:fillRect/>
          </a:stretch>
        </p:blipFill>
        <p:spPr>
          <a:xfrm>
            <a:off x="100050" y="1163410"/>
            <a:ext cx="12005391" cy="4437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g2aec46638a1_0_897"/>
          <p:cNvSpPr txBox="1"/>
          <p:nvPr>
            <p:ph type="ctrTitle"/>
          </p:nvPr>
        </p:nvSpPr>
        <p:spPr>
          <a:xfrm>
            <a:off x="983825" y="245725"/>
            <a:ext cx="63705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Concatenate Histograms</a:t>
            </a:r>
            <a:endParaRPr/>
          </a:p>
        </p:txBody>
      </p:sp>
      <p:sp>
        <p:nvSpPr>
          <p:cNvPr id="1254" name="Google Shape;1254;g2aec46638a1_0_897"/>
          <p:cNvSpPr txBox="1"/>
          <p:nvPr/>
        </p:nvSpPr>
        <p:spPr>
          <a:xfrm>
            <a:off x="1320800" y="1625600"/>
            <a:ext cx="2805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15 x 7 * 9 * 4 = 3780</a:t>
            </a:r>
            <a:endParaRPr b="0" i="0" sz="1800" u="none" cap="none" strike="noStrike">
              <a:solidFill>
                <a:srgbClr val="000000"/>
              </a:solidFill>
              <a:latin typeface="Arial"/>
              <a:ea typeface="Arial"/>
              <a:cs typeface="Arial"/>
              <a:sym typeface="Arial"/>
            </a:endParaRPr>
          </a:p>
        </p:txBody>
      </p:sp>
      <p:pic>
        <p:nvPicPr>
          <p:cNvPr id="1255" name="Google Shape;1255;g2aec46638a1_0_897"/>
          <p:cNvPicPr preferRelativeResize="0"/>
          <p:nvPr/>
        </p:nvPicPr>
        <p:blipFill rotWithShape="1">
          <a:blip r:embed="rId3">
            <a:alphaModFix/>
          </a:blip>
          <a:srcRect b="0" l="0" r="0" t="0"/>
          <a:stretch/>
        </p:blipFill>
        <p:spPr>
          <a:xfrm>
            <a:off x="846667" y="2590800"/>
            <a:ext cx="2381158" cy="1587439"/>
          </a:xfrm>
          <a:prstGeom prst="rect">
            <a:avLst/>
          </a:prstGeom>
          <a:noFill/>
          <a:ln>
            <a:noFill/>
          </a:ln>
        </p:spPr>
      </p:pic>
      <p:pic>
        <p:nvPicPr>
          <p:cNvPr id="1256" name="Google Shape;1256;g2aec46638a1_0_897"/>
          <p:cNvPicPr preferRelativeResize="0"/>
          <p:nvPr/>
        </p:nvPicPr>
        <p:blipFill rotWithShape="1">
          <a:blip r:embed="rId4">
            <a:alphaModFix/>
          </a:blip>
          <a:srcRect b="0" l="0" r="0" t="0"/>
          <a:stretch/>
        </p:blipFill>
        <p:spPr>
          <a:xfrm>
            <a:off x="5080000" y="2799139"/>
            <a:ext cx="629861" cy="1259722"/>
          </a:xfrm>
          <a:prstGeom prst="rect">
            <a:avLst/>
          </a:prstGeom>
          <a:noFill/>
          <a:ln>
            <a:noFill/>
          </a:ln>
        </p:spPr>
      </p:pic>
      <p:pic>
        <p:nvPicPr>
          <p:cNvPr id="1257" name="Google Shape;1257;g2aec46638a1_0_897"/>
          <p:cNvPicPr preferRelativeResize="0"/>
          <p:nvPr/>
        </p:nvPicPr>
        <p:blipFill rotWithShape="1">
          <a:blip r:embed="rId5">
            <a:alphaModFix/>
          </a:blip>
          <a:srcRect b="0" l="0" r="0" t="0"/>
          <a:stretch/>
        </p:blipFill>
        <p:spPr>
          <a:xfrm>
            <a:off x="7776717" y="2139950"/>
            <a:ext cx="682051" cy="1440660"/>
          </a:xfrm>
          <a:prstGeom prst="rect">
            <a:avLst/>
          </a:prstGeom>
          <a:noFill/>
          <a:ln>
            <a:noFill/>
          </a:ln>
        </p:spPr>
      </p:pic>
      <p:pic>
        <p:nvPicPr>
          <p:cNvPr id="1258" name="Google Shape;1258;g2aec46638a1_0_897"/>
          <p:cNvPicPr preferRelativeResize="0"/>
          <p:nvPr/>
        </p:nvPicPr>
        <p:blipFill rotWithShape="1">
          <a:blip r:embed="rId6">
            <a:alphaModFix/>
          </a:blip>
          <a:srcRect b="0" l="0" r="0" t="0"/>
          <a:stretch/>
        </p:blipFill>
        <p:spPr>
          <a:xfrm>
            <a:off x="7833825" y="3854450"/>
            <a:ext cx="682051" cy="1305642"/>
          </a:xfrm>
          <a:prstGeom prst="rect">
            <a:avLst/>
          </a:prstGeom>
          <a:noFill/>
          <a:ln>
            <a:noFill/>
          </a:ln>
        </p:spPr>
      </p:pic>
      <p:pic>
        <p:nvPicPr>
          <p:cNvPr id="1259" name="Google Shape;1259;g2aec46638a1_0_897"/>
          <p:cNvPicPr preferRelativeResize="0"/>
          <p:nvPr/>
        </p:nvPicPr>
        <p:blipFill rotWithShape="1">
          <a:blip r:embed="rId7">
            <a:alphaModFix/>
          </a:blip>
          <a:srcRect b="0" l="0" r="0" t="0"/>
          <a:stretch/>
        </p:blipFill>
        <p:spPr>
          <a:xfrm>
            <a:off x="9897533" y="2578100"/>
            <a:ext cx="1012797" cy="2005926"/>
          </a:xfrm>
          <a:prstGeom prst="rect">
            <a:avLst/>
          </a:prstGeom>
          <a:noFill/>
          <a:ln>
            <a:noFill/>
          </a:ln>
        </p:spPr>
      </p:pic>
      <p:sp>
        <p:nvSpPr>
          <p:cNvPr id="1260" name="Google Shape;1260;g2aec46638a1_0_897"/>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3285c3857bd_1_15"/>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HOG Numericals</a:t>
            </a:r>
            <a:endParaRPr/>
          </a:p>
        </p:txBody>
      </p:sp>
      <p:sp>
        <p:nvSpPr>
          <p:cNvPr id="1267" name="Google Shape;1267;g3285c3857bd_1_15"/>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1268" name="Google Shape;1268;g3285c3857bd_1_15"/>
          <p:cNvSpPr txBox="1"/>
          <p:nvPr/>
        </p:nvSpPr>
        <p:spPr>
          <a:xfrm>
            <a:off x="301025" y="1099375"/>
            <a:ext cx="10263600" cy="612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Let's consider a very small 5x5 image patch for simplicity. In a real scenario, HOG is applied to larger images and uses larger cells/blocks, but the core concepts remain the same.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Image Matrix (Grayscale):</a:t>
            </a:r>
            <a:endParaRPr b="1" sz="1100">
              <a:solidFill>
                <a:schemeClr val="dk1"/>
              </a:solidFill>
            </a:endParaRPr>
          </a:p>
          <a:p>
            <a:pPr indent="0" lvl="0" marL="0" rtl="0" algn="l">
              <a:spcBef>
                <a:spcPts val="1200"/>
              </a:spcBef>
              <a:spcAft>
                <a:spcPts val="0"/>
              </a:spcAft>
              <a:buNone/>
            </a:pPr>
            <a:r>
              <a:rPr lang="en-US" sz="1100">
                <a:solidFill>
                  <a:schemeClr val="dk1"/>
                </a:solidFill>
              </a:rPr>
              <a:t>[[80  70  50  70  90]</a:t>
            </a:r>
            <a:endParaRPr sz="1100">
              <a:solidFill>
                <a:schemeClr val="dk1"/>
              </a:solidFill>
            </a:endParaRPr>
          </a:p>
          <a:p>
            <a:pPr indent="0" lvl="0" marL="0" rtl="0" algn="l">
              <a:spcBef>
                <a:spcPts val="0"/>
              </a:spcBef>
              <a:spcAft>
                <a:spcPts val="0"/>
              </a:spcAft>
              <a:buNone/>
            </a:pPr>
            <a:r>
              <a:rPr lang="en-US" sz="1100">
                <a:solidFill>
                  <a:schemeClr val="dk1"/>
                </a:solidFill>
              </a:rPr>
              <a:t> [85  75  55  75  95]</a:t>
            </a:r>
            <a:endParaRPr sz="1100">
              <a:solidFill>
                <a:schemeClr val="dk1"/>
              </a:solidFill>
            </a:endParaRPr>
          </a:p>
          <a:p>
            <a:pPr indent="0" lvl="0" marL="0" rtl="0" algn="l">
              <a:spcBef>
                <a:spcPts val="0"/>
              </a:spcBef>
              <a:spcAft>
                <a:spcPts val="0"/>
              </a:spcAft>
              <a:buNone/>
            </a:pPr>
            <a:r>
              <a:rPr lang="en-US" sz="1100">
                <a:solidFill>
                  <a:schemeClr val="dk1"/>
                </a:solidFill>
              </a:rPr>
              <a:t> [90  85  60  80  100]</a:t>
            </a:r>
            <a:endParaRPr sz="1100">
              <a:solidFill>
                <a:schemeClr val="dk1"/>
              </a:solidFill>
            </a:endParaRPr>
          </a:p>
          <a:p>
            <a:pPr indent="0" lvl="0" marL="0" rtl="0" algn="l">
              <a:spcBef>
                <a:spcPts val="0"/>
              </a:spcBef>
              <a:spcAft>
                <a:spcPts val="0"/>
              </a:spcAft>
              <a:buNone/>
            </a:pPr>
            <a:r>
              <a:rPr lang="en-US" sz="1100">
                <a:solidFill>
                  <a:schemeClr val="dk1"/>
                </a:solidFill>
              </a:rPr>
              <a:t> [95  90  65  85  105]</a:t>
            </a:r>
            <a:endParaRPr sz="1100">
              <a:solidFill>
                <a:schemeClr val="dk1"/>
              </a:solidFill>
            </a:endParaRPr>
          </a:p>
          <a:p>
            <a:pPr indent="0" lvl="0" marL="0" rtl="0" algn="l">
              <a:spcBef>
                <a:spcPts val="0"/>
              </a:spcBef>
              <a:spcAft>
                <a:spcPts val="0"/>
              </a:spcAft>
              <a:buNone/>
            </a:pPr>
            <a:r>
              <a:rPr lang="en-US" sz="1100">
                <a:solidFill>
                  <a:schemeClr val="dk1"/>
                </a:solidFill>
              </a:rPr>
              <a:t> [100 95  70  90  110]]</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Step 1: Gradient Computation</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We'll use simple horizontal and vertical difference filters to approximate the gradients: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Gx (Horizontal Gradient Filter):</a:t>
            </a:r>
            <a:r>
              <a:rPr lang="en-US" sz="1100">
                <a:solidFill>
                  <a:schemeClr val="dk1"/>
                </a:solidFill>
              </a:rPr>
              <a:t> </a:t>
            </a:r>
            <a:r>
              <a:rPr lang="en-US" sz="1100">
                <a:solidFill>
                  <a:srgbClr val="188038"/>
                </a:solidFill>
                <a:latin typeface="Roboto Mono"/>
                <a:ea typeface="Roboto Mono"/>
                <a:cs typeface="Roboto Mono"/>
                <a:sym typeface="Roboto Mono"/>
              </a:rPr>
              <a:t>[-1, 0, 1]</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Gy (Vertical Gradient Filter):</a:t>
            </a:r>
            <a:r>
              <a:rPr lang="en-US" sz="1100">
                <a:solidFill>
                  <a:schemeClr val="dk1"/>
                </a:solidFill>
              </a:rPr>
              <a:t> </a:t>
            </a:r>
            <a:r>
              <a:rPr lang="en-US" sz="1100">
                <a:solidFill>
                  <a:srgbClr val="188038"/>
                </a:solidFill>
                <a:latin typeface="Roboto Mono"/>
                <a:ea typeface="Roboto Mono"/>
                <a:cs typeface="Roboto Mono"/>
                <a:sym typeface="Roboto Mono"/>
              </a:rPr>
              <a:t>[-1, 0, 1]^T</a:t>
            </a:r>
            <a:r>
              <a:rPr lang="en-US" sz="1100">
                <a:solidFill>
                  <a:schemeClr val="dk1"/>
                </a:solidFill>
              </a:rPr>
              <a:t> (Transpose)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We apply these filters by performing a convolution. For simplicity, we'll ignore the edge pixels (in a real implementation, you'd typically pad the image).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Calculating Gx (Horizontal Gradient):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(55 * -1) + (75 * 1) = 20</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Gx Matrix (central part):</a:t>
            </a:r>
            <a:endParaRPr b="1" sz="1100">
              <a:solidFill>
                <a:schemeClr val="dk1"/>
              </a:solidFill>
            </a:endParaRPr>
          </a:p>
          <a:p>
            <a:pPr indent="0" lvl="0" marL="0" rtl="0" algn="l">
              <a:spcBef>
                <a:spcPts val="1200"/>
              </a:spcBef>
              <a:spcAft>
                <a:spcPts val="0"/>
              </a:spcAft>
              <a:buNone/>
            </a:pPr>
            <a:r>
              <a:rPr lang="en-US" sz="1100">
                <a:solidFill>
                  <a:schemeClr val="dk1"/>
                </a:solidFill>
              </a:rPr>
              <a:t>[[20  20  20]</a:t>
            </a:r>
            <a:endParaRPr sz="1100">
              <a:solidFill>
                <a:schemeClr val="dk1"/>
              </a:solidFill>
            </a:endParaRPr>
          </a:p>
          <a:p>
            <a:pPr indent="0" lvl="0" marL="0" rtl="0" algn="l">
              <a:spcBef>
                <a:spcPts val="0"/>
              </a:spcBef>
              <a:spcAft>
                <a:spcPts val="0"/>
              </a:spcAft>
              <a:buNone/>
            </a:pPr>
            <a:r>
              <a:rPr lang="en-US" sz="1100">
                <a:solidFill>
                  <a:schemeClr val="dk1"/>
                </a:solidFill>
              </a:rPr>
              <a:t> [25  20  25]</a:t>
            </a:r>
            <a:endParaRPr sz="1100">
              <a:solidFill>
                <a:schemeClr val="dk1"/>
              </a:solidFill>
            </a:endParaRPr>
          </a:p>
          <a:p>
            <a:pPr indent="0" lvl="0" marL="0" rtl="0" algn="l">
              <a:spcBef>
                <a:spcPts val="0"/>
              </a:spcBef>
              <a:spcAft>
                <a:spcPts val="0"/>
              </a:spcAft>
              <a:buNone/>
            </a:pPr>
            <a:r>
              <a:rPr lang="en-US" sz="1100">
                <a:solidFill>
                  <a:schemeClr val="dk1"/>
                </a:solidFill>
              </a:rPr>
              <a:t> [25  20  25]]</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3285c3857bd_1_23"/>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HOG Numericals Contd..</a:t>
            </a:r>
            <a:endParaRPr/>
          </a:p>
        </p:txBody>
      </p:sp>
      <p:sp>
        <p:nvSpPr>
          <p:cNvPr id="1275" name="Google Shape;1275;g3285c3857bd_1_23"/>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1276" name="Google Shape;1276;g3285c3857bd_1_23"/>
          <p:cNvSpPr txBox="1"/>
          <p:nvPr/>
        </p:nvSpPr>
        <p:spPr>
          <a:xfrm>
            <a:off x="104700" y="919700"/>
            <a:ext cx="10983300" cy="61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Calculating Gy (Vertical Gradient):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(70 * -1) + (85 * 1) = 15</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Gy Matrix (central part):</a:t>
            </a:r>
            <a:endParaRPr b="1" sz="1100">
              <a:solidFill>
                <a:schemeClr val="dk1"/>
              </a:solidFill>
            </a:endParaRPr>
          </a:p>
          <a:p>
            <a:pPr indent="0" lvl="0" marL="0" rtl="0" algn="l">
              <a:spcBef>
                <a:spcPts val="1200"/>
              </a:spcBef>
              <a:spcAft>
                <a:spcPts val="0"/>
              </a:spcAft>
              <a:buNone/>
            </a:pPr>
            <a:r>
              <a:rPr lang="en-US" sz="1100">
                <a:solidFill>
                  <a:schemeClr val="dk1"/>
                </a:solidFill>
              </a:rPr>
              <a:t>[[15  15  15]</a:t>
            </a:r>
            <a:endParaRPr sz="1100">
              <a:solidFill>
                <a:schemeClr val="dk1"/>
              </a:solidFill>
            </a:endParaRPr>
          </a:p>
          <a:p>
            <a:pPr indent="0" lvl="0" marL="0" rtl="0" algn="l">
              <a:spcBef>
                <a:spcPts val="0"/>
              </a:spcBef>
              <a:spcAft>
                <a:spcPts val="0"/>
              </a:spcAft>
              <a:buNone/>
            </a:pPr>
            <a:r>
              <a:rPr lang="en-US" sz="1100">
                <a:solidFill>
                  <a:schemeClr val="dk1"/>
                </a:solidFill>
              </a:rPr>
              <a:t> [10  10  10]</a:t>
            </a:r>
            <a:endParaRPr sz="1100">
              <a:solidFill>
                <a:schemeClr val="dk1"/>
              </a:solidFill>
            </a:endParaRPr>
          </a:p>
          <a:p>
            <a:pPr indent="0" lvl="0" marL="0" rtl="0" algn="l">
              <a:spcBef>
                <a:spcPts val="0"/>
              </a:spcBef>
              <a:spcAft>
                <a:spcPts val="0"/>
              </a:spcAft>
              <a:buNone/>
            </a:pPr>
            <a:r>
              <a:rPr lang="en-US" sz="1100">
                <a:solidFill>
                  <a:schemeClr val="dk1"/>
                </a:solidFill>
              </a:rPr>
              <a:t> [5   5   5]]</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Gradient Magnitude and Direction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Magnitude:</a:t>
            </a:r>
            <a:r>
              <a:rPr lang="en-US" sz="1100">
                <a:solidFill>
                  <a:schemeClr val="dk1"/>
                </a:solidFill>
              </a:rPr>
              <a:t> </a:t>
            </a:r>
            <a:r>
              <a:rPr lang="en-US" sz="1100">
                <a:solidFill>
                  <a:srgbClr val="188038"/>
                </a:solidFill>
                <a:latin typeface="Roboto Mono"/>
                <a:ea typeface="Roboto Mono"/>
                <a:cs typeface="Roboto Mono"/>
                <a:sym typeface="Roboto Mono"/>
              </a:rPr>
              <a:t>sqrt(Gx^2 + Gy^2)</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Direction (Angle in degrees):</a:t>
            </a:r>
            <a:r>
              <a:rPr lang="en-US" sz="1100">
                <a:solidFill>
                  <a:schemeClr val="dk1"/>
                </a:solidFill>
              </a:rPr>
              <a:t> </a:t>
            </a:r>
            <a:r>
              <a:rPr lang="en-US" sz="1100">
                <a:solidFill>
                  <a:srgbClr val="188038"/>
                </a:solidFill>
                <a:latin typeface="Roboto Mono"/>
                <a:ea typeface="Roboto Mono"/>
                <a:cs typeface="Roboto Mono"/>
                <a:sym typeface="Roboto Mono"/>
              </a:rPr>
              <a:t>atan2(Gy, Gx) * (180 / pi)</a:t>
            </a:r>
            <a:r>
              <a:rPr lang="en-US" sz="1100">
                <a:solidFill>
                  <a:schemeClr val="dk1"/>
                </a:solidFill>
              </a:rPr>
              <a:t> (atan2 handles all quadrants correctly)</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Let's calculate these for the central 3x3 part:</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Magnitude Matrix:</a:t>
            </a:r>
            <a:endParaRPr b="1" sz="1100">
              <a:solidFill>
                <a:schemeClr val="dk1"/>
              </a:solidFill>
            </a:endParaRPr>
          </a:p>
          <a:p>
            <a:pPr indent="0" lvl="0" marL="0" rtl="0" algn="l">
              <a:spcBef>
                <a:spcPts val="1200"/>
              </a:spcBef>
              <a:spcAft>
                <a:spcPts val="0"/>
              </a:spcAft>
              <a:buNone/>
            </a:pPr>
            <a:r>
              <a:rPr lang="en-US" sz="1100">
                <a:solidFill>
                  <a:schemeClr val="dk1"/>
                </a:solidFill>
              </a:rPr>
              <a:t>[[25.0  25.0  25.0]</a:t>
            </a:r>
            <a:endParaRPr sz="1100">
              <a:solidFill>
                <a:schemeClr val="dk1"/>
              </a:solidFill>
            </a:endParaRPr>
          </a:p>
          <a:p>
            <a:pPr indent="0" lvl="0" marL="0" rtl="0" algn="l">
              <a:spcBef>
                <a:spcPts val="0"/>
              </a:spcBef>
              <a:spcAft>
                <a:spcPts val="0"/>
              </a:spcAft>
              <a:buNone/>
            </a:pPr>
            <a:r>
              <a:rPr lang="en-US" sz="1100">
                <a:solidFill>
                  <a:schemeClr val="dk1"/>
                </a:solidFill>
              </a:rPr>
              <a:t> [26.9  22.4  26.9]</a:t>
            </a:r>
            <a:endParaRPr sz="1100">
              <a:solidFill>
                <a:schemeClr val="dk1"/>
              </a:solidFill>
            </a:endParaRPr>
          </a:p>
          <a:p>
            <a:pPr indent="0" lvl="0" marL="0" rtl="0" algn="l">
              <a:spcBef>
                <a:spcPts val="0"/>
              </a:spcBef>
              <a:spcAft>
                <a:spcPts val="0"/>
              </a:spcAft>
              <a:buNone/>
            </a:pPr>
            <a:r>
              <a:rPr lang="en-US" sz="1100">
                <a:solidFill>
                  <a:schemeClr val="dk1"/>
                </a:solidFill>
              </a:rPr>
              <a:t> [25.5  20.6  25.5]]</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Angle Matrix (in degrees):</a:t>
            </a:r>
            <a:endParaRPr b="1" sz="1100">
              <a:solidFill>
                <a:schemeClr val="dk1"/>
              </a:solidFill>
            </a:endParaRPr>
          </a:p>
          <a:p>
            <a:pPr indent="0" lvl="0" marL="0" rtl="0" algn="l">
              <a:spcBef>
                <a:spcPts val="1200"/>
              </a:spcBef>
              <a:spcAft>
                <a:spcPts val="0"/>
              </a:spcAft>
              <a:buNone/>
            </a:pPr>
            <a:r>
              <a:rPr lang="en-US" sz="1100">
                <a:solidFill>
                  <a:schemeClr val="dk1"/>
                </a:solidFill>
              </a:rPr>
              <a:t>[[36.87  36.87  36.87]</a:t>
            </a:r>
            <a:endParaRPr sz="1100">
              <a:solidFill>
                <a:schemeClr val="dk1"/>
              </a:solidFill>
            </a:endParaRPr>
          </a:p>
          <a:p>
            <a:pPr indent="0" lvl="0" marL="0" rtl="0" algn="l">
              <a:spcBef>
                <a:spcPts val="0"/>
              </a:spcBef>
              <a:spcAft>
                <a:spcPts val="0"/>
              </a:spcAft>
              <a:buNone/>
            </a:pPr>
            <a:r>
              <a:rPr lang="en-US" sz="1100">
                <a:solidFill>
                  <a:schemeClr val="dk1"/>
                </a:solidFill>
              </a:rPr>
              <a:t> [21.80  26.57  21.80]</a:t>
            </a:r>
            <a:endParaRPr sz="1100">
              <a:solidFill>
                <a:schemeClr val="dk1"/>
              </a:solidFill>
            </a:endParaRPr>
          </a:p>
          <a:p>
            <a:pPr indent="0" lvl="0" marL="0" rtl="0" algn="l">
              <a:spcBef>
                <a:spcPts val="0"/>
              </a:spcBef>
              <a:spcAft>
                <a:spcPts val="0"/>
              </a:spcAft>
              <a:buNone/>
            </a:pPr>
            <a:r>
              <a:rPr lang="en-US" sz="1100">
                <a:solidFill>
                  <a:schemeClr val="dk1"/>
                </a:solidFill>
              </a:rPr>
              <a:t> [11.31  14.04  11.31]]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g3285c3857bd_1_31"/>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HOG Numericals Contd..</a:t>
            </a:r>
            <a:endParaRPr/>
          </a:p>
        </p:txBody>
      </p:sp>
      <p:sp>
        <p:nvSpPr>
          <p:cNvPr id="1283" name="Google Shape;1283;g3285c3857bd_1_31"/>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1284" name="Google Shape;1284;g3285c3857bd_1_31"/>
          <p:cNvSpPr txBox="1"/>
          <p:nvPr/>
        </p:nvSpPr>
        <p:spPr>
          <a:xfrm>
            <a:off x="761400" y="919700"/>
            <a:ext cx="10669200" cy="372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Step 2: Orientation Histograms in Cells</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Let's assume our cell size is 3x3 (again, simplifying). We'll have one cell in this case, covering the central 3x3 part of our image.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We'll create a histogram with, say, 9 bins (0-20, 20-40, 40-60, ..., 160-180 degrees). For each pixel, we:</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Find the bin corresponding to its angle.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Add its magnitude to that bin.</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Creating the Histogram (for our single 3x3 cell):</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Bin 1 (0-20):</a:t>
            </a:r>
            <a:r>
              <a:rPr lang="en-US" sz="1100">
                <a:solidFill>
                  <a:schemeClr val="dk1"/>
                </a:solidFill>
              </a:rPr>
              <a:t> 25.5 + 20.6 + 25.5 = 71.6 (from angles 11.31, 14.04, 11.31)</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Bin 2 (20-40):</a:t>
            </a:r>
            <a:r>
              <a:rPr lang="en-US" sz="1100">
                <a:solidFill>
                  <a:schemeClr val="dk1"/>
                </a:solidFill>
              </a:rPr>
              <a:t> 25.0 + 25.0 + 25.0 + 26.9 + 22.4 + 26.9 = 151.2 (from angles 36.87, 36.87, 36.87, 21.8, 26.57, 21.8)</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Bins 3-9 (40-180):</a:t>
            </a:r>
            <a:r>
              <a:rPr lang="en-US" sz="1100">
                <a:solidFill>
                  <a:schemeClr val="dk1"/>
                </a:solidFill>
              </a:rPr>
              <a:t> 0 (No angles fall in this range in our example)</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Our 9-bin histogram (for the 3x3 cell):</a:t>
            </a:r>
            <a:endParaRPr b="1" sz="1100">
              <a:solidFill>
                <a:schemeClr val="dk1"/>
              </a:solidFill>
            </a:endParaRPr>
          </a:p>
          <a:p>
            <a:pPr indent="0" lvl="0" marL="0" rtl="0" algn="l">
              <a:lnSpc>
                <a:spcPct val="115000"/>
              </a:lnSpc>
              <a:spcBef>
                <a:spcPts val="1200"/>
              </a:spcBef>
              <a:spcAft>
                <a:spcPts val="0"/>
              </a:spcAft>
              <a:buNone/>
            </a:pPr>
            <a:r>
              <a:rPr lang="en-US" sz="1100">
                <a:solidFill>
                  <a:srgbClr val="188038"/>
                </a:solidFill>
                <a:latin typeface="Roboto Mono"/>
                <a:ea typeface="Roboto Mono"/>
                <a:cs typeface="Roboto Mono"/>
                <a:sym typeface="Roboto Mono"/>
              </a:rPr>
              <a:t>[71.6, 151.2, 0, 0, 0, 0, 0, 0, 0]</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1200"/>
              </a:spcAft>
              <a:buNone/>
            </a:pPr>
            <a:r>
              <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3285c3857bd_0_104"/>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Summary</a:t>
            </a:r>
            <a:endParaRPr/>
          </a:p>
        </p:txBody>
      </p:sp>
      <p:sp>
        <p:nvSpPr>
          <p:cNvPr id="1291" name="Google Shape;1291;g3285c3857bd_0_104"/>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1292" name="Google Shape;1292;g3285c3857bd_0_104"/>
          <p:cNvSpPr txBox="1"/>
          <p:nvPr/>
        </p:nvSpPr>
        <p:spPr>
          <a:xfrm>
            <a:off x="889975" y="1033950"/>
            <a:ext cx="9661500" cy="4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200">
                <a:solidFill>
                  <a:schemeClr val="dk1"/>
                </a:solidFill>
              </a:rPr>
              <a:t>This is a greatly simplified illustration of HOG. Here's a recap of the key differences in a full implementation:</a:t>
            </a:r>
            <a:endParaRPr sz="22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n-US" sz="2200">
                <a:solidFill>
                  <a:schemeClr val="dk1"/>
                </a:solidFill>
              </a:rPr>
              <a:t>Larger Images:</a:t>
            </a:r>
            <a:r>
              <a:rPr lang="en-US" sz="2200">
                <a:solidFill>
                  <a:schemeClr val="dk1"/>
                </a:solidFill>
              </a:rPr>
              <a:t> Real images are much larger.</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More Cells and Blocks:</a:t>
            </a:r>
            <a:r>
              <a:rPr lang="en-US" sz="2200">
                <a:solidFill>
                  <a:schemeClr val="dk1"/>
                </a:solidFill>
              </a:rPr>
              <a:t> You'd divide the image into many cells and group cells into overlapping blocks.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More Histogram Bins:</a:t>
            </a:r>
            <a:r>
              <a:rPr lang="en-US" sz="2200">
                <a:solidFill>
                  <a:schemeClr val="dk1"/>
                </a:solidFill>
              </a:rPr>
              <a:t> 9 bins are common, but you can use more.</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Proper Edge Handling:</a:t>
            </a:r>
            <a:r>
              <a:rPr lang="en-US" sz="2200">
                <a:solidFill>
                  <a:schemeClr val="dk1"/>
                </a:solidFill>
              </a:rPr>
              <a:t> Padding would be used to handle gradients at image edges.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Block Normalization:</a:t>
            </a:r>
            <a:r>
              <a:rPr lang="en-US" sz="2200">
                <a:solidFill>
                  <a:schemeClr val="dk1"/>
                </a:solidFill>
              </a:rPr>
              <a:t> Crucial for robustness.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Sliding Window:</a:t>
            </a:r>
            <a:r>
              <a:rPr lang="en-US" sz="2200">
                <a:solidFill>
                  <a:schemeClr val="dk1"/>
                </a:solidFill>
              </a:rPr>
              <a:t> HOG is often used with a sliding window to scan an entire image for object detection.</a:t>
            </a:r>
            <a:endParaRPr sz="2200">
              <a:solidFill>
                <a:schemeClr val="dk1"/>
              </a:solidFill>
            </a:endParaRPr>
          </a:p>
        </p:txBody>
      </p:sp>
      <p:sp>
        <p:nvSpPr>
          <p:cNvPr id="1293" name="Google Shape;1293;g3285c3857bd_0_104"/>
          <p:cNvSpPr txBox="1"/>
          <p:nvPr/>
        </p:nvSpPr>
        <p:spPr>
          <a:xfrm>
            <a:off x="91920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g3285c3857bd_0_96"/>
          <p:cNvSpPr txBox="1"/>
          <p:nvPr>
            <p:ph idx="1" type="body"/>
          </p:nvPr>
        </p:nvSpPr>
        <p:spPr>
          <a:xfrm>
            <a:off x="609600" y="1577340"/>
            <a:ext cx="10972800" cy="4737000"/>
          </a:xfrm>
          <a:prstGeom prst="rect">
            <a:avLst/>
          </a:prstGeom>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Step 3: Block Normalization</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Since we only have one cell (due to our extreme simplification), we can't demonstrate block normalization here.</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latin typeface="Arial"/>
                <a:ea typeface="Arial"/>
                <a:cs typeface="Arial"/>
                <a:sym typeface="Arial"/>
              </a:rPr>
              <a:t>In a real scenario:</a:t>
            </a:r>
            <a:r>
              <a:rPr lang="en-US" sz="1100">
                <a:solidFill>
                  <a:schemeClr val="dk1"/>
                </a:solidFill>
                <a:latin typeface="Arial"/>
                <a:ea typeface="Arial"/>
                <a:cs typeface="Arial"/>
                <a:sym typeface="Arial"/>
              </a:rPr>
              <a:t> You would group cells into larger blocks (e.g., 2x2 cells).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latin typeface="Arial"/>
                <a:ea typeface="Arial"/>
                <a:cs typeface="Arial"/>
                <a:sym typeface="Arial"/>
              </a:rPr>
              <a:t>Normalization:</a:t>
            </a:r>
            <a:r>
              <a:rPr lang="en-US" sz="1100">
                <a:solidFill>
                  <a:schemeClr val="dk1"/>
                </a:solidFill>
                <a:latin typeface="Arial"/>
                <a:ea typeface="Arial"/>
                <a:cs typeface="Arial"/>
                <a:sym typeface="Arial"/>
              </a:rPr>
              <a:t> You'd normalize the histogram of each cell within a block. Common methods are L1-norm, L2-norm, and L2-Hys. This makes the descriptor more robust to lighting changes.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Example of L2-norm (if we had a block):</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latin typeface="Arial"/>
                <a:ea typeface="Arial"/>
                <a:cs typeface="Arial"/>
                <a:sym typeface="Arial"/>
              </a:rPr>
              <a:t>Concatenate</a:t>
            </a:r>
            <a:r>
              <a:rPr lang="en-US" sz="1100">
                <a:solidFill>
                  <a:schemeClr val="dk1"/>
                </a:solidFill>
                <a:latin typeface="Arial"/>
                <a:ea typeface="Arial"/>
                <a:cs typeface="Arial"/>
                <a:sym typeface="Arial"/>
              </a:rPr>
              <a:t> the histograms of all cells in the block.</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latin typeface="Arial"/>
                <a:ea typeface="Arial"/>
                <a:cs typeface="Arial"/>
                <a:sym typeface="Arial"/>
              </a:rPr>
              <a:t>Calculate the L2-norm</a:t>
            </a:r>
            <a:r>
              <a:rPr lang="en-US" sz="1100">
                <a:solidFill>
                  <a:schemeClr val="dk1"/>
                </a:solidFill>
                <a:latin typeface="Arial"/>
                <a:ea typeface="Arial"/>
                <a:cs typeface="Arial"/>
                <a:sym typeface="Arial"/>
              </a:rPr>
              <a:t> of the concatenated vector: </a:t>
            </a:r>
            <a:r>
              <a:rPr lang="en-US" sz="1100">
                <a:solidFill>
                  <a:srgbClr val="188038"/>
                </a:solidFill>
                <a:latin typeface="Roboto Mono"/>
                <a:ea typeface="Roboto Mono"/>
                <a:cs typeface="Roboto Mono"/>
                <a:sym typeface="Roboto Mono"/>
              </a:rPr>
              <a:t>sqrt(sum(element^2))</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latin typeface="Arial"/>
                <a:ea typeface="Arial"/>
                <a:cs typeface="Arial"/>
                <a:sym typeface="Arial"/>
              </a:rPr>
              <a:t>Divide each element</a:t>
            </a:r>
            <a:r>
              <a:rPr lang="en-US" sz="1100">
                <a:solidFill>
                  <a:schemeClr val="dk1"/>
                </a:solidFill>
                <a:latin typeface="Arial"/>
                <a:ea typeface="Arial"/>
                <a:cs typeface="Arial"/>
                <a:sym typeface="Arial"/>
              </a:rPr>
              <a:t> of the concatenated vector by the L2-norm.</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Step 4: Final HOG Feature Vector</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Again, since we have only one cell and no block normalization in this simplified example, our final HOG feature vector is simply the normalized histogram of our single cell.</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Final HOG Vector (after hypothetical normalization):</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Let's assume that after L2-normalization (which we can't perform with a single cell), the values in our histogram got scaled down. Our final vector could look like this (these are just example values after a hypothetical normalization):</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[0.45, 0.89, 0, 0, 0, 0, 0, 0, 0]</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t/>
            </a:r>
            <a:endParaRPr/>
          </a:p>
        </p:txBody>
      </p:sp>
      <p:sp>
        <p:nvSpPr>
          <p:cNvPr id="1300" name="Google Shape;1300;g3285c3857bd_0_96"/>
          <p:cNvSpPr txBox="1"/>
          <p:nvPr>
            <p:ph idx="12" type="sldNum"/>
          </p:nvPr>
        </p:nvSpPr>
        <p:spPr>
          <a:xfrm>
            <a:off x="8778240" y="6377940"/>
            <a:ext cx="28041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1301" name="Google Shape;1301;g3285c3857bd_0_96"/>
          <p:cNvSpPr txBox="1"/>
          <p:nvPr>
            <p:ph type="title"/>
          </p:nvPr>
        </p:nvSpPr>
        <p:spPr>
          <a:xfrm>
            <a:off x="711200" y="-127000"/>
            <a:ext cx="7782300" cy="1046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HOG Numericals Contd..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307" name="Google Shape;1307;p67"/>
          <p:cNvSpPr txBox="1"/>
          <p:nvPr>
            <p:ph idx="1" type="body"/>
          </p:nvPr>
        </p:nvSpPr>
        <p:spPr>
          <a:xfrm>
            <a:off x="282100" y="1186775"/>
            <a:ext cx="11695200" cy="445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2800"/>
              <a:buNone/>
            </a:pPr>
            <a:r>
              <a:rPr b="1" lang="en-US" sz="2680">
                <a:solidFill>
                  <a:srgbClr val="666666"/>
                </a:solidFill>
              </a:rPr>
              <a:t>Readings</a:t>
            </a:r>
            <a:r>
              <a:rPr lang="en-US" sz="2680">
                <a:solidFill>
                  <a:srgbClr val="666666"/>
                </a:solidFill>
              </a:rPr>
              <a:t>: </a:t>
            </a:r>
            <a:endParaRPr sz="2680">
              <a:solidFill>
                <a:srgbClr val="666666"/>
              </a:solidFill>
            </a:endParaRPr>
          </a:p>
          <a:p>
            <a:pPr indent="0" lvl="0" marL="0" rtl="0" algn="l">
              <a:lnSpc>
                <a:spcPct val="100000"/>
              </a:lnSpc>
              <a:spcBef>
                <a:spcPts val="1000"/>
              </a:spcBef>
              <a:spcAft>
                <a:spcPts val="0"/>
              </a:spcAft>
              <a:buSzPts val="2800"/>
              <a:buNone/>
            </a:pPr>
            <a:r>
              <a:t/>
            </a:r>
            <a:endParaRPr sz="2680">
              <a:solidFill>
                <a:srgbClr val="666666"/>
              </a:solidFill>
            </a:endParaRPr>
          </a:p>
          <a:p>
            <a:pPr indent="0" lvl="0" marL="457200" rtl="0" algn="l">
              <a:lnSpc>
                <a:spcPct val="90000"/>
              </a:lnSpc>
              <a:spcBef>
                <a:spcPts val="0"/>
              </a:spcBef>
              <a:spcAft>
                <a:spcPts val="0"/>
              </a:spcAft>
              <a:buSzPts val="935"/>
              <a:buNone/>
            </a:pPr>
            <a:r>
              <a:rPr b="1" lang="en-US" sz="2159" u="sng">
                <a:solidFill>
                  <a:srgbClr val="666666"/>
                </a:solidFill>
              </a:rPr>
              <a:t>Histogram of Oriented Gradients</a:t>
            </a:r>
            <a:r>
              <a:rPr lang="en-US" sz="2159">
                <a:solidFill>
                  <a:srgbClr val="666666"/>
                </a:solidFill>
              </a:rPr>
              <a:t>: </a:t>
            </a:r>
            <a:endParaRPr sz="2159">
              <a:solidFill>
                <a:srgbClr val="666666"/>
              </a:solidFill>
            </a:endParaRPr>
          </a:p>
          <a:p>
            <a:pPr indent="-365696" lvl="0" marL="457200" rtl="0" algn="l">
              <a:lnSpc>
                <a:spcPct val="90000"/>
              </a:lnSpc>
              <a:spcBef>
                <a:spcPts val="0"/>
              </a:spcBef>
              <a:spcAft>
                <a:spcPts val="0"/>
              </a:spcAft>
              <a:buClr>
                <a:srgbClr val="666666"/>
              </a:buClr>
              <a:buSzPts val="2159"/>
              <a:buAutoNum type="arabicParenBoth"/>
            </a:pPr>
            <a:r>
              <a:rPr lang="en-US" sz="2159">
                <a:solidFill>
                  <a:srgbClr val="666666"/>
                </a:solidFill>
              </a:rPr>
              <a:t>Histogram of Oriented Gradients  </a:t>
            </a:r>
            <a:r>
              <a:rPr lang="en-US" sz="2159" u="sng">
                <a:solidFill>
                  <a:schemeClr val="hlink"/>
                </a:solidFill>
                <a:hlinkClick r:id="rId3"/>
              </a:rPr>
              <a:t>https://courses.cs.duke.edu/fall15/cps274/notes/hog.pdf</a:t>
            </a:r>
            <a:r>
              <a:rPr lang="en-US" sz="2159">
                <a:solidFill>
                  <a:srgbClr val="666666"/>
                </a:solidFill>
              </a:rPr>
              <a:t> </a:t>
            </a:r>
            <a:endParaRPr sz="2159">
              <a:solidFill>
                <a:srgbClr val="666666"/>
              </a:solidFill>
            </a:endParaRPr>
          </a:p>
          <a:p>
            <a:pPr indent="-365696" lvl="0" marL="457200" rtl="0" algn="l">
              <a:lnSpc>
                <a:spcPct val="90000"/>
              </a:lnSpc>
              <a:spcBef>
                <a:spcPts val="0"/>
              </a:spcBef>
              <a:spcAft>
                <a:spcPts val="0"/>
              </a:spcAft>
              <a:buClr>
                <a:srgbClr val="666666"/>
              </a:buClr>
              <a:buSzPts val="2159"/>
              <a:buAutoNum type="arabicParenBoth"/>
            </a:pPr>
            <a:r>
              <a:rPr lang="en-US" sz="2159">
                <a:solidFill>
                  <a:srgbClr val="666666"/>
                </a:solidFill>
              </a:rPr>
              <a:t>Histograms of Oriented Gradients for Human Detection Navneet Dalal and Bill Triggs </a:t>
            </a:r>
            <a:r>
              <a:rPr lang="en-US" sz="2159" u="sng">
                <a:solidFill>
                  <a:schemeClr val="hlink"/>
                </a:solidFill>
                <a:hlinkClick r:id="rId4"/>
              </a:rPr>
              <a:t>https://lear.inrialpes.fr/people/triggs/pubs/Dalal-cvpr05.pdf</a:t>
            </a:r>
            <a:r>
              <a:rPr lang="en-US" sz="2159">
                <a:solidFill>
                  <a:srgbClr val="666666"/>
                </a:solidFill>
              </a:rPr>
              <a:t> </a:t>
            </a:r>
            <a:endParaRPr sz="2159">
              <a:solidFill>
                <a:srgbClr val="666666"/>
              </a:solidFill>
            </a:endParaRPr>
          </a:p>
          <a:p>
            <a:pPr indent="0" lvl="0" marL="914400" rtl="0" algn="l">
              <a:lnSpc>
                <a:spcPct val="90000"/>
              </a:lnSpc>
              <a:spcBef>
                <a:spcPts val="0"/>
              </a:spcBef>
              <a:spcAft>
                <a:spcPts val="0"/>
              </a:spcAft>
              <a:buSzPts val="2800"/>
              <a:buNone/>
            </a:pPr>
            <a:r>
              <a:t/>
            </a:r>
            <a:endParaRPr sz="2159">
              <a:solidFill>
                <a:srgbClr val="666666"/>
              </a:solidFill>
            </a:endParaRPr>
          </a:p>
          <a:p>
            <a:pPr indent="0" lvl="0" marL="0" rtl="0" algn="l">
              <a:lnSpc>
                <a:spcPct val="90000"/>
              </a:lnSpc>
              <a:spcBef>
                <a:spcPts val="0"/>
              </a:spcBef>
              <a:spcAft>
                <a:spcPts val="0"/>
              </a:spcAft>
              <a:buSzPts val="2800"/>
              <a:buNone/>
            </a:pPr>
            <a:r>
              <a:rPr b="1" lang="en-US" sz="2159">
                <a:solidFill>
                  <a:srgbClr val="666666"/>
                </a:solidFill>
              </a:rPr>
              <a:t>       Harris Corner Detector</a:t>
            </a:r>
            <a:endParaRPr b="1" sz="2159">
              <a:solidFill>
                <a:srgbClr val="666666"/>
              </a:solidFill>
            </a:endParaRPr>
          </a:p>
          <a:p>
            <a:pPr indent="-365696" lvl="0" marL="457200" rtl="0" algn="l">
              <a:lnSpc>
                <a:spcPct val="90000"/>
              </a:lnSpc>
              <a:spcBef>
                <a:spcPts val="0"/>
              </a:spcBef>
              <a:spcAft>
                <a:spcPts val="0"/>
              </a:spcAft>
              <a:buClr>
                <a:srgbClr val="666666"/>
              </a:buClr>
              <a:buSzPts val="2159"/>
              <a:buAutoNum type="arabicParenBoth"/>
            </a:pPr>
            <a:r>
              <a:rPr lang="en-US" sz="2159" u="sng">
                <a:solidFill>
                  <a:schemeClr val="hlink"/>
                </a:solidFill>
                <a:hlinkClick r:id="rId5"/>
              </a:rPr>
              <a:t>Milan Sonka , (Our Textbook-2) </a:t>
            </a:r>
            <a:r>
              <a:rPr lang="en-US" sz="2159">
                <a:solidFill>
                  <a:srgbClr val="666666"/>
                </a:solidFill>
              </a:rPr>
              <a:t>: Section 5.3.10  </a:t>
            </a:r>
            <a:endParaRPr sz="2159">
              <a:solidFill>
                <a:srgbClr val="666666"/>
              </a:solidFill>
            </a:endParaRPr>
          </a:p>
          <a:p>
            <a:pPr indent="0" lvl="0" marL="457200" rtl="0" algn="l">
              <a:lnSpc>
                <a:spcPct val="90000"/>
              </a:lnSpc>
              <a:spcBef>
                <a:spcPts val="0"/>
              </a:spcBef>
              <a:spcAft>
                <a:spcPts val="0"/>
              </a:spcAft>
              <a:buSzPts val="2800"/>
              <a:buNone/>
            </a:pPr>
            <a:r>
              <a:rPr lang="en-US" sz="2159">
                <a:solidFill>
                  <a:srgbClr val="666666"/>
                </a:solidFill>
              </a:rPr>
              <a:t>[ optional, yet recommended reading , Milan Sonka Section 5.3.11 ] </a:t>
            </a:r>
            <a:endParaRPr sz="2159">
              <a:solidFill>
                <a:srgbClr val="666666"/>
              </a:solidFill>
            </a:endParaRPr>
          </a:p>
          <a:p>
            <a:pPr indent="0" lvl="0" marL="457200" rtl="0" algn="l">
              <a:lnSpc>
                <a:spcPct val="90000"/>
              </a:lnSpc>
              <a:spcBef>
                <a:spcPts val="0"/>
              </a:spcBef>
              <a:spcAft>
                <a:spcPts val="0"/>
              </a:spcAft>
              <a:buSzPts val="2800"/>
              <a:buNone/>
            </a:pPr>
            <a:r>
              <a:t/>
            </a:r>
            <a:endParaRPr sz="2159">
              <a:solidFill>
                <a:srgbClr val="666666"/>
              </a:solidFill>
            </a:endParaRPr>
          </a:p>
          <a:p>
            <a:pPr indent="0" lvl="0" marL="457200" rtl="0" algn="l">
              <a:lnSpc>
                <a:spcPct val="90000"/>
              </a:lnSpc>
              <a:spcBef>
                <a:spcPts val="0"/>
              </a:spcBef>
              <a:spcAft>
                <a:spcPts val="0"/>
              </a:spcAft>
              <a:buSzPts val="2800"/>
              <a:buNone/>
            </a:pPr>
            <a:r>
              <a:t/>
            </a:r>
            <a:endParaRPr sz="2159">
              <a:solidFill>
                <a:srgbClr val="666666"/>
              </a:solidFill>
            </a:endParaRPr>
          </a:p>
          <a:p>
            <a:pPr indent="0" lvl="0" marL="457200" rtl="0" algn="l">
              <a:lnSpc>
                <a:spcPct val="90000"/>
              </a:lnSpc>
              <a:spcBef>
                <a:spcPts val="0"/>
              </a:spcBef>
              <a:spcAft>
                <a:spcPts val="0"/>
              </a:spcAft>
              <a:buSzPts val="2800"/>
              <a:buNone/>
            </a:pPr>
            <a:r>
              <a:rPr b="1" lang="en-US" sz="2159">
                <a:solidFill>
                  <a:srgbClr val="666666"/>
                </a:solidFill>
              </a:rPr>
              <a:t>Notebook</a:t>
            </a:r>
            <a:endParaRPr b="1" sz="2159">
              <a:solidFill>
                <a:srgbClr val="666666"/>
              </a:solidFill>
            </a:endParaRPr>
          </a:p>
          <a:p>
            <a:pPr indent="0" lvl="0" marL="457200" rtl="0" algn="l">
              <a:lnSpc>
                <a:spcPct val="90000"/>
              </a:lnSpc>
              <a:spcBef>
                <a:spcPts val="0"/>
              </a:spcBef>
              <a:spcAft>
                <a:spcPts val="0"/>
              </a:spcAft>
              <a:buSzPts val="2800"/>
              <a:buNone/>
            </a:pPr>
            <a:r>
              <a:rPr lang="en-US" sz="2159">
                <a:solidFill>
                  <a:srgbClr val="666666"/>
                </a:solidFill>
              </a:rPr>
              <a:t>https://github.com/mithunkumarsr/LearnComputerVisionWithMithun/blob/main/CV6_HarrisCornerDetection_HOG.ipynb</a:t>
            </a:r>
            <a:endParaRPr sz="2159">
              <a:solidFill>
                <a:srgbClr val="666666"/>
              </a:solidFill>
            </a:endParaRPr>
          </a:p>
          <a:p>
            <a:pPr indent="0" lvl="0" marL="914400" rtl="0" algn="l">
              <a:lnSpc>
                <a:spcPct val="90000"/>
              </a:lnSpc>
              <a:spcBef>
                <a:spcPts val="0"/>
              </a:spcBef>
              <a:spcAft>
                <a:spcPts val="0"/>
              </a:spcAft>
              <a:buSzPts val="2800"/>
              <a:buNone/>
            </a:pPr>
            <a:r>
              <a:rPr lang="en-US" sz="2159">
                <a:solidFill>
                  <a:srgbClr val="666666"/>
                </a:solidFill>
              </a:rPr>
              <a:t> </a:t>
            </a:r>
            <a:endParaRPr sz="2159">
              <a:solidFill>
                <a:srgbClr val="666666"/>
              </a:solidFill>
            </a:endParaRPr>
          </a:p>
          <a:p>
            <a:pPr indent="0" lvl="0" marL="50800" rtl="0" algn="l">
              <a:lnSpc>
                <a:spcPct val="100000"/>
              </a:lnSpc>
              <a:spcBef>
                <a:spcPts val="1000"/>
              </a:spcBef>
              <a:spcAft>
                <a:spcPts val="0"/>
              </a:spcAft>
              <a:buSzPts val="2380"/>
              <a:buNone/>
            </a:pPr>
            <a:r>
              <a:t/>
            </a:r>
            <a:endParaRPr sz="268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24320ba2c05_0_0"/>
          <p:cNvSpPr txBox="1"/>
          <p:nvPr>
            <p:ph type="title"/>
          </p:nvPr>
        </p:nvSpPr>
        <p:spPr>
          <a:xfrm>
            <a:off x="4657724" y="2809875"/>
            <a:ext cx="6696000" cy="19098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1313" name="Google Shape;1313;g24320ba2c05_0_0"/>
          <p:cNvSpPr txBox="1"/>
          <p:nvPr>
            <p:ph idx="12" type="sldNum"/>
          </p:nvPr>
        </p:nvSpPr>
        <p:spPr>
          <a:xfrm>
            <a:off x="9658350" y="6356350"/>
            <a:ext cx="1695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g2e907064a81_0_33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Harris corner detector</a:t>
            </a:r>
            <a:endParaRPr/>
          </a:p>
        </p:txBody>
      </p:sp>
      <p:sp>
        <p:nvSpPr>
          <p:cNvPr id="357" name="Google Shape;357;g2e907064a81_0_33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C.Harris, M.Stephens. “A Combined Corner and Edge Detector”. 1988</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grpSp>
        <p:nvGrpSpPr>
          <p:cNvPr id="358" name="Google Shape;358;g2e907064a81_0_333"/>
          <p:cNvGrpSpPr/>
          <p:nvPr/>
        </p:nvGrpSpPr>
        <p:grpSpPr>
          <a:xfrm>
            <a:off x="3962400" y="3581400"/>
            <a:ext cx="5080000" cy="2381250"/>
            <a:chOff x="1872" y="2256"/>
            <a:chExt cx="2400" cy="1500"/>
          </a:xfrm>
        </p:grpSpPr>
        <p:sp>
          <p:nvSpPr>
            <p:cNvPr id="359" name="Google Shape;359;g2e907064a81_0_333"/>
            <p:cNvSpPr/>
            <p:nvPr/>
          </p:nvSpPr>
          <p:spPr>
            <a:xfrm>
              <a:off x="1872" y="2256"/>
              <a:ext cx="24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g2e907064a81_0_333"/>
            <p:cNvSpPr/>
            <p:nvPr/>
          </p:nvSpPr>
          <p:spPr>
            <a:xfrm>
              <a:off x="2323" y="2496"/>
              <a:ext cx="1579" cy="773"/>
            </a:xfrm>
            <a:custGeom>
              <a:rect b="b" l="l" r="r" t="t"/>
              <a:pathLst>
                <a:path extrusionOk="0" h="480" w="672">
                  <a:moveTo>
                    <a:pt x="0" y="480"/>
                  </a:moveTo>
                  <a:lnTo>
                    <a:pt x="0" y="192"/>
                  </a:lnTo>
                  <a:lnTo>
                    <a:pt x="384" y="240"/>
                  </a:lnTo>
                  <a:lnTo>
                    <a:pt x="240" y="0"/>
                  </a:lnTo>
                  <a:lnTo>
                    <a:pt x="672" y="0"/>
                  </a:lnTo>
                </a:path>
              </a:pathLst>
            </a:custGeom>
            <a:noFill/>
            <a:ln cap="flat" cmpd="sng" w="444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 name="Google Shape;361;g2e907064a81_0_333"/>
            <p:cNvSpPr/>
            <p:nvPr/>
          </p:nvSpPr>
          <p:spPr>
            <a:xfrm>
              <a:off x="2254" y="2733"/>
              <a:ext cx="300" cy="3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2" name="Google Shape;362;g2e907064a81_0_333"/>
            <p:cNvSpPr/>
            <p:nvPr/>
          </p:nvSpPr>
          <p:spPr>
            <a:xfrm>
              <a:off x="3101" y="2777"/>
              <a:ext cx="300" cy="3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 name="Google Shape;363;g2e907064a81_0_333"/>
            <p:cNvSpPr/>
            <p:nvPr/>
          </p:nvSpPr>
          <p:spPr>
            <a:xfrm>
              <a:off x="2807" y="2409"/>
              <a:ext cx="300" cy="3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e907064a81_0_34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Open Sans"/>
              <a:buNone/>
            </a:pPr>
            <a:r>
              <a:rPr lang="en-US"/>
              <a:t>Local measures of uniqueness</a:t>
            </a:r>
            <a:endParaRPr/>
          </a:p>
        </p:txBody>
      </p:sp>
      <p:sp>
        <p:nvSpPr>
          <p:cNvPr id="370" name="Google Shape;370;g2e907064a81_0_344"/>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Font typeface="Open Sans"/>
              <a:buNone/>
            </a:pPr>
            <a:r>
              <a:rPr lang="en-US" sz="2800"/>
              <a:t>Suppose we only consider a small window of pixels</a:t>
            </a:r>
            <a:endParaRPr/>
          </a:p>
          <a:p>
            <a:pPr indent="-285750" lvl="1" marL="742950" rtl="0" algn="l">
              <a:lnSpc>
                <a:spcPct val="100000"/>
              </a:lnSpc>
              <a:spcBef>
                <a:spcPts val="480"/>
              </a:spcBef>
              <a:spcAft>
                <a:spcPts val="0"/>
              </a:spcAft>
              <a:buClr>
                <a:schemeClr val="dk1"/>
              </a:buClr>
              <a:buSzPts val="2400"/>
              <a:buChar char="–"/>
            </a:pPr>
            <a:r>
              <a:rPr lang="en-US" sz="2400"/>
              <a:t>What defines whether a feature is a good or bad candidate?</a:t>
            </a:r>
            <a:endParaRPr/>
          </a:p>
        </p:txBody>
      </p:sp>
      <p:grpSp>
        <p:nvGrpSpPr>
          <p:cNvPr id="371" name="Google Shape;371;g2e907064a81_0_344"/>
          <p:cNvGrpSpPr/>
          <p:nvPr/>
        </p:nvGrpSpPr>
        <p:grpSpPr>
          <a:xfrm>
            <a:off x="2057400" y="3200400"/>
            <a:ext cx="2362200" cy="2209800"/>
            <a:chOff x="533400" y="2413000"/>
            <a:chExt cx="2362200" cy="2209800"/>
          </a:xfrm>
        </p:grpSpPr>
        <p:sp>
          <p:nvSpPr>
            <p:cNvPr id="372" name="Google Shape;372;g2e907064a81_0_344"/>
            <p:cNvSpPr/>
            <p:nvPr/>
          </p:nvSpPr>
          <p:spPr>
            <a:xfrm>
              <a:off x="533400" y="2413000"/>
              <a:ext cx="2362200" cy="22098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73" name="Google Shape;373;g2e907064a81_0_344"/>
            <p:cNvSpPr/>
            <p:nvPr/>
          </p:nvSpPr>
          <p:spPr>
            <a:xfrm>
              <a:off x="990600" y="2794000"/>
              <a:ext cx="1600200" cy="1447800"/>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74" name="Google Shape;374;g2e907064a81_0_344"/>
            <p:cNvSpPr/>
            <p:nvPr/>
          </p:nvSpPr>
          <p:spPr>
            <a:xfrm>
              <a:off x="1309688" y="3524250"/>
              <a:ext cx="485700" cy="4698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grpSp>
        <p:nvGrpSpPr>
          <p:cNvPr id="375" name="Google Shape;375;g2e907064a81_0_344"/>
          <p:cNvGrpSpPr/>
          <p:nvPr/>
        </p:nvGrpSpPr>
        <p:grpSpPr>
          <a:xfrm>
            <a:off x="4953000" y="3200400"/>
            <a:ext cx="2381250" cy="2381250"/>
            <a:chOff x="3429000" y="2413000"/>
            <a:chExt cx="2381250" cy="2381250"/>
          </a:xfrm>
        </p:grpSpPr>
        <p:grpSp>
          <p:nvGrpSpPr>
            <p:cNvPr id="376" name="Google Shape;376;g2e907064a81_0_344"/>
            <p:cNvGrpSpPr/>
            <p:nvPr/>
          </p:nvGrpSpPr>
          <p:grpSpPr>
            <a:xfrm>
              <a:off x="3429000" y="2413000"/>
              <a:ext cx="2381250" cy="2381250"/>
              <a:chOff x="2208" y="1104"/>
              <a:chExt cx="1500" cy="1500"/>
            </a:xfrm>
          </p:grpSpPr>
          <p:sp>
            <p:nvSpPr>
              <p:cNvPr id="377" name="Google Shape;377;g2e907064a81_0_344"/>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78" name="Google Shape;378;g2e907064a81_0_344"/>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379" name="Google Shape;379;g2e907064a81_0_344"/>
            <p:cNvSpPr/>
            <p:nvPr/>
          </p:nvSpPr>
          <p:spPr>
            <a:xfrm>
              <a:off x="3629025" y="3352800"/>
              <a:ext cx="485700" cy="4698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grpSp>
        <p:nvGrpSpPr>
          <p:cNvPr id="380" name="Google Shape;380;g2e907064a81_0_344"/>
          <p:cNvGrpSpPr/>
          <p:nvPr/>
        </p:nvGrpSpPr>
        <p:grpSpPr>
          <a:xfrm>
            <a:off x="7772400" y="3200400"/>
            <a:ext cx="2381250" cy="2381250"/>
            <a:chOff x="6248400" y="2413000"/>
            <a:chExt cx="2381250" cy="2381250"/>
          </a:xfrm>
        </p:grpSpPr>
        <p:grpSp>
          <p:nvGrpSpPr>
            <p:cNvPr id="381" name="Google Shape;381;g2e907064a81_0_344"/>
            <p:cNvGrpSpPr/>
            <p:nvPr/>
          </p:nvGrpSpPr>
          <p:grpSpPr>
            <a:xfrm>
              <a:off x="6248400" y="2413000"/>
              <a:ext cx="2381250" cy="2381250"/>
              <a:chOff x="2208" y="1104"/>
              <a:chExt cx="1500" cy="1500"/>
            </a:xfrm>
          </p:grpSpPr>
          <p:sp>
            <p:nvSpPr>
              <p:cNvPr id="382" name="Google Shape;382;g2e907064a81_0_344"/>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83" name="Google Shape;383;g2e907064a81_0_344"/>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384" name="Google Shape;384;g2e907064a81_0_344"/>
            <p:cNvSpPr/>
            <p:nvPr/>
          </p:nvSpPr>
          <p:spPr>
            <a:xfrm>
              <a:off x="6477000" y="2590800"/>
              <a:ext cx="485700" cy="4698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385" name="Google Shape;385;g2e907064a81_0_344"/>
          <p:cNvSpPr txBox="1"/>
          <p:nvPr/>
        </p:nvSpPr>
        <p:spPr>
          <a:xfrm>
            <a:off x="8153400" y="6553199"/>
            <a:ext cx="3962400" cy="480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Credit: S. Seitz, D. Frolova, D. Simakov</a:t>
            </a:r>
            <a:endParaRPr b="0" i="0" sz="1200" u="none" cap="none" strike="noStrike">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e907064a81_0_3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4400"/>
              <a:buFont typeface="Open Sans"/>
              <a:buNone/>
            </a:pPr>
            <a:r>
              <a:rPr lang="en-US"/>
              <a:t>Local measures of uniqueness</a:t>
            </a:r>
            <a:endParaRPr/>
          </a:p>
        </p:txBody>
      </p:sp>
      <p:grpSp>
        <p:nvGrpSpPr>
          <p:cNvPr id="391" name="Google Shape;391;g2e907064a81_0_365"/>
          <p:cNvGrpSpPr/>
          <p:nvPr/>
        </p:nvGrpSpPr>
        <p:grpSpPr>
          <a:xfrm>
            <a:off x="4953000" y="3200400"/>
            <a:ext cx="2381250" cy="2381250"/>
            <a:chOff x="3429000" y="3886200"/>
            <a:chExt cx="2381250" cy="2381250"/>
          </a:xfrm>
        </p:grpSpPr>
        <p:grpSp>
          <p:nvGrpSpPr>
            <p:cNvPr id="392" name="Google Shape;392;g2e907064a81_0_365"/>
            <p:cNvGrpSpPr/>
            <p:nvPr/>
          </p:nvGrpSpPr>
          <p:grpSpPr>
            <a:xfrm>
              <a:off x="3429000" y="3886200"/>
              <a:ext cx="2381250" cy="2381250"/>
              <a:chOff x="2208" y="1104"/>
              <a:chExt cx="1500" cy="1500"/>
            </a:xfrm>
          </p:grpSpPr>
          <p:sp>
            <p:nvSpPr>
              <p:cNvPr id="393" name="Google Shape;393;g2e907064a81_0_365"/>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94" name="Google Shape;394;g2e907064a81_0_365"/>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grpSp>
          <p:nvGrpSpPr>
            <p:cNvPr id="395" name="Google Shape;395;g2e907064a81_0_365"/>
            <p:cNvGrpSpPr/>
            <p:nvPr/>
          </p:nvGrpSpPr>
          <p:grpSpPr>
            <a:xfrm>
              <a:off x="3613150" y="4837113"/>
              <a:ext cx="500063" cy="476250"/>
              <a:chOff x="960" y="1872"/>
              <a:chExt cx="315" cy="300"/>
            </a:xfrm>
          </p:grpSpPr>
          <p:sp>
            <p:nvSpPr>
              <p:cNvPr id="396" name="Google Shape;396;g2e907064a81_0_365"/>
              <p:cNvSpPr/>
              <p:nvPr/>
            </p:nvSpPr>
            <p:spPr>
              <a:xfrm>
                <a:off x="960" y="1872"/>
                <a:ext cx="300" cy="3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cxnSp>
            <p:nvCxnSpPr>
              <p:cNvPr id="397" name="Google Shape;397;g2e907064a81_0_365"/>
              <p:cNvCxnSpPr/>
              <p:nvPr/>
            </p:nvCxnSpPr>
            <p:spPr>
              <a:xfrm>
                <a:off x="1263" y="1872"/>
                <a:ext cx="0" cy="0"/>
              </a:xfrm>
              <a:prstGeom prst="straightConnector1">
                <a:avLst/>
              </a:prstGeom>
              <a:noFill/>
              <a:ln cap="flat" cmpd="sng" w="12700">
                <a:solidFill>
                  <a:schemeClr val="dk1"/>
                </a:solidFill>
                <a:prstDash val="solid"/>
                <a:round/>
                <a:headEnd len="sm" w="sm" type="none"/>
                <a:tailEnd len="med" w="med" type="triangle"/>
              </a:ln>
            </p:spPr>
          </p:cxnSp>
          <p:cxnSp>
            <p:nvCxnSpPr>
              <p:cNvPr id="398" name="Google Shape;398;g2e907064a81_0_365"/>
              <p:cNvCxnSpPr/>
              <p:nvPr/>
            </p:nvCxnSpPr>
            <p:spPr>
              <a:xfrm>
                <a:off x="1275" y="2169"/>
                <a:ext cx="0" cy="0"/>
              </a:xfrm>
              <a:prstGeom prst="straightConnector1">
                <a:avLst/>
              </a:prstGeom>
              <a:noFill/>
              <a:ln cap="flat" cmpd="sng" w="12700">
                <a:solidFill>
                  <a:schemeClr val="dk1"/>
                </a:solidFill>
                <a:prstDash val="solid"/>
                <a:round/>
                <a:headEnd len="sm" w="sm" type="none"/>
                <a:tailEnd len="med" w="med" type="triangle"/>
              </a:ln>
            </p:spPr>
          </p:cxnSp>
          <p:cxnSp>
            <p:nvCxnSpPr>
              <p:cNvPr id="399" name="Google Shape;399;g2e907064a81_0_365"/>
              <p:cNvCxnSpPr/>
              <p:nvPr/>
            </p:nvCxnSpPr>
            <p:spPr>
              <a:xfrm>
                <a:off x="960" y="2170"/>
                <a:ext cx="0" cy="0"/>
              </a:xfrm>
              <a:prstGeom prst="straightConnector1">
                <a:avLst/>
              </a:prstGeom>
              <a:noFill/>
              <a:ln cap="flat" cmpd="sng" w="12700">
                <a:solidFill>
                  <a:schemeClr val="dk1"/>
                </a:solidFill>
                <a:prstDash val="solid"/>
                <a:round/>
                <a:headEnd len="sm" w="sm" type="none"/>
                <a:tailEnd len="med" w="med" type="triangle"/>
              </a:ln>
            </p:spPr>
          </p:cxnSp>
          <p:cxnSp>
            <p:nvCxnSpPr>
              <p:cNvPr id="400" name="Google Shape;400;g2e907064a81_0_365"/>
              <p:cNvCxnSpPr/>
              <p:nvPr/>
            </p:nvCxnSpPr>
            <p:spPr>
              <a:xfrm>
                <a:off x="960" y="1872"/>
                <a:ext cx="0" cy="0"/>
              </a:xfrm>
              <a:prstGeom prst="straightConnector1">
                <a:avLst/>
              </a:prstGeom>
              <a:noFill/>
              <a:ln cap="flat" cmpd="sng" w="12700">
                <a:solidFill>
                  <a:schemeClr val="dk1"/>
                </a:solidFill>
                <a:prstDash val="solid"/>
                <a:round/>
                <a:headEnd len="sm" w="sm" type="none"/>
                <a:tailEnd len="med" w="med" type="triangle"/>
              </a:ln>
            </p:spPr>
          </p:cxnSp>
        </p:grpSp>
      </p:grpSp>
      <p:grpSp>
        <p:nvGrpSpPr>
          <p:cNvPr id="401" name="Google Shape;401;g2e907064a81_0_365"/>
          <p:cNvGrpSpPr/>
          <p:nvPr/>
        </p:nvGrpSpPr>
        <p:grpSpPr>
          <a:xfrm>
            <a:off x="2057400" y="3200400"/>
            <a:ext cx="2362200" cy="2209800"/>
            <a:chOff x="533400" y="3886200"/>
            <a:chExt cx="2362200" cy="2209800"/>
          </a:xfrm>
        </p:grpSpPr>
        <p:sp>
          <p:nvSpPr>
            <p:cNvPr id="402" name="Google Shape;402;g2e907064a81_0_365"/>
            <p:cNvSpPr/>
            <p:nvPr/>
          </p:nvSpPr>
          <p:spPr>
            <a:xfrm>
              <a:off x="533400" y="3886200"/>
              <a:ext cx="2362200" cy="22098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403" name="Google Shape;403;g2e907064a81_0_365"/>
            <p:cNvSpPr/>
            <p:nvPr/>
          </p:nvSpPr>
          <p:spPr>
            <a:xfrm>
              <a:off x="990600" y="4267200"/>
              <a:ext cx="1600200" cy="1447800"/>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404" name="Google Shape;404;g2e907064a81_0_365"/>
            <p:cNvGrpSpPr/>
            <p:nvPr/>
          </p:nvGrpSpPr>
          <p:grpSpPr>
            <a:xfrm>
              <a:off x="1309688" y="4997450"/>
              <a:ext cx="500062" cy="476250"/>
              <a:chOff x="960" y="1872"/>
              <a:chExt cx="315" cy="300"/>
            </a:xfrm>
          </p:grpSpPr>
          <p:sp>
            <p:nvSpPr>
              <p:cNvPr id="405" name="Google Shape;405;g2e907064a81_0_365"/>
              <p:cNvSpPr/>
              <p:nvPr/>
            </p:nvSpPr>
            <p:spPr>
              <a:xfrm>
                <a:off x="960" y="1872"/>
                <a:ext cx="300" cy="3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cxnSp>
            <p:nvCxnSpPr>
              <p:cNvPr id="406" name="Google Shape;406;g2e907064a81_0_365"/>
              <p:cNvCxnSpPr/>
              <p:nvPr/>
            </p:nvCxnSpPr>
            <p:spPr>
              <a:xfrm>
                <a:off x="1263" y="1872"/>
                <a:ext cx="0" cy="0"/>
              </a:xfrm>
              <a:prstGeom prst="straightConnector1">
                <a:avLst/>
              </a:prstGeom>
              <a:noFill/>
              <a:ln cap="flat" cmpd="sng" w="12700">
                <a:solidFill>
                  <a:schemeClr val="dk1"/>
                </a:solidFill>
                <a:prstDash val="solid"/>
                <a:round/>
                <a:headEnd len="sm" w="sm" type="none"/>
                <a:tailEnd len="med" w="med" type="triangle"/>
              </a:ln>
            </p:spPr>
          </p:cxnSp>
          <p:cxnSp>
            <p:nvCxnSpPr>
              <p:cNvPr id="407" name="Google Shape;407;g2e907064a81_0_365"/>
              <p:cNvCxnSpPr/>
              <p:nvPr/>
            </p:nvCxnSpPr>
            <p:spPr>
              <a:xfrm>
                <a:off x="1275" y="2169"/>
                <a:ext cx="0" cy="0"/>
              </a:xfrm>
              <a:prstGeom prst="straightConnector1">
                <a:avLst/>
              </a:prstGeom>
              <a:noFill/>
              <a:ln cap="flat" cmpd="sng" w="12700">
                <a:solidFill>
                  <a:schemeClr val="dk1"/>
                </a:solidFill>
                <a:prstDash val="solid"/>
                <a:round/>
                <a:headEnd len="sm" w="sm" type="none"/>
                <a:tailEnd len="med" w="med" type="triangle"/>
              </a:ln>
            </p:spPr>
          </p:cxnSp>
          <p:cxnSp>
            <p:nvCxnSpPr>
              <p:cNvPr id="408" name="Google Shape;408;g2e907064a81_0_365"/>
              <p:cNvCxnSpPr/>
              <p:nvPr/>
            </p:nvCxnSpPr>
            <p:spPr>
              <a:xfrm>
                <a:off x="960" y="2170"/>
                <a:ext cx="0" cy="0"/>
              </a:xfrm>
              <a:prstGeom prst="straightConnector1">
                <a:avLst/>
              </a:prstGeom>
              <a:noFill/>
              <a:ln cap="flat" cmpd="sng" w="12700">
                <a:solidFill>
                  <a:schemeClr val="dk1"/>
                </a:solidFill>
                <a:prstDash val="solid"/>
                <a:round/>
                <a:headEnd len="sm" w="sm" type="none"/>
                <a:tailEnd len="med" w="med" type="triangle"/>
              </a:ln>
            </p:spPr>
          </p:cxnSp>
          <p:cxnSp>
            <p:nvCxnSpPr>
              <p:cNvPr id="409" name="Google Shape;409;g2e907064a81_0_365"/>
              <p:cNvCxnSpPr/>
              <p:nvPr/>
            </p:nvCxnSpPr>
            <p:spPr>
              <a:xfrm>
                <a:off x="960" y="1872"/>
                <a:ext cx="0" cy="0"/>
              </a:xfrm>
              <a:prstGeom prst="straightConnector1">
                <a:avLst/>
              </a:prstGeom>
              <a:noFill/>
              <a:ln cap="flat" cmpd="sng" w="12700">
                <a:solidFill>
                  <a:schemeClr val="dk1"/>
                </a:solidFill>
                <a:prstDash val="solid"/>
                <a:round/>
                <a:headEnd len="sm" w="sm" type="none"/>
                <a:tailEnd len="med" w="med" type="triangle"/>
              </a:ln>
            </p:spPr>
          </p:cxnSp>
        </p:grpSp>
      </p:grpSp>
      <p:grpSp>
        <p:nvGrpSpPr>
          <p:cNvPr id="410" name="Google Shape;410;g2e907064a81_0_365"/>
          <p:cNvGrpSpPr/>
          <p:nvPr/>
        </p:nvGrpSpPr>
        <p:grpSpPr>
          <a:xfrm>
            <a:off x="7772400" y="3200400"/>
            <a:ext cx="2381250" cy="2381250"/>
            <a:chOff x="6248400" y="3886200"/>
            <a:chExt cx="2381250" cy="2381250"/>
          </a:xfrm>
        </p:grpSpPr>
        <p:grpSp>
          <p:nvGrpSpPr>
            <p:cNvPr id="411" name="Google Shape;411;g2e907064a81_0_365"/>
            <p:cNvGrpSpPr/>
            <p:nvPr/>
          </p:nvGrpSpPr>
          <p:grpSpPr>
            <a:xfrm>
              <a:off x="6248400" y="3886200"/>
              <a:ext cx="2381250" cy="2381250"/>
              <a:chOff x="2208" y="1104"/>
              <a:chExt cx="1500" cy="1500"/>
            </a:xfrm>
          </p:grpSpPr>
          <p:sp>
            <p:nvSpPr>
              <p:cNvPr id="412" name="Google Shape;412;g2e907064a81_0_365"/>
              <p:cNvSpPr/>
              <p:nvPr/>
            </p:nvSpPr>
            <p:spPr>
              <a:xfrm>
                <a:off x="2208" y="1104"/>
                <a:ext cx="1500" cy="15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413" name="Google Shape;413;g2e907064a81_0_365"/>
              <p:cNvSpPr/>
              <p:nvPr/>
            </p:nvSpPr>
            <p:spPr>
              <a:xfrm>
                <a:off x="2496" y="1344"/>
                <a:ext cx="1008" cy="912"/>
              </a:xfrm>
              <a:custGeom>
                <a:rect b="b" l="l" r="r" t="t"/>
                <a:pathLst>
                  <a:path extrusionOk="0" h="912" w="1008">
                    <a:moveTo>
                      <a:pt x="0" y="912"/>
                    </a:moveTo>
                    <a:lnTo>
                      <a:pt x="0" y="0"/>
                    </a:lnTo>
                    <a:lnTo>
                      <a:pt x="1008" y="528"/>
                    </a:lnTo>
                  </a:path>
                </a:pathLst>
              </a:custGeom>
              <a:noFill/>
              <a:ln cap="flat" cmpd="sng" w="412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grpSp>
          <p:nvGrpSpPr>
            <p:cNvPr id="414" name="Google Shape;414;g2e907064a81_0_365"/>
            <p:cNvGrpSpPr/>
            <p:nvPr/>
          </p:nvGrpSpPr>
          <p:grpSpPr>
            <a:xfrm>
              <a:off x="6491288" y="4075113"/>
              <a:ext cx="500062" cy="476250"/>
              <a:chOff x="960" y="1872"/>
              <a:chExt cx="315" cy="300"/>
            </a:xfrm>
          </p:grpSpPr>
          <p:sp>
            <p:nvSpPr>
              <p:cNvPr id="415" name="Google Shape;415;g2e907064a81_0_365"/>
              <p:cNvSpPr/>
              <p:nvPr/>
            </p:nvSpPr>
            <p:spPr>
              <a:xfrm>
                <a:off x="960" y="1872"/>
                <a:ext cx="300" cy="300"/>
              </a:xfrm>
              <a:prstGeom prst="rect">
                <a:avLst/>
              </a:prstGeom>
              <a:solidFill>
                <a:schemeClr val="accent1">
                  <a:alpha val="4941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cxnSp>
            <p:nvCxnSpPr>
              <p:cNvPr id="416" name="Google Shape;416;g2e907064a81_0_365"/>
              <p:cNvCxnSpPr/>
              <p:nvPr/>
            </p:nvCxnSpPr>
            <p:spPr>
              <a:xfrm>
                <a:off x="1263" y="1872"/>
                <a:ext cx="0" cy="0"/>
              </a:xfrm>
              <a:prstGeom prst="straightConnector1">
                <a:avLst/>
              </a:prstGeom>
              <a:noFill/>
              <a:ln cap="flat" cmpd="sng" w="12700">
                <a:solidFill>
                  <a:schemeClr val="dk1"/>
                </a:solidFill>
                <a:prstDash val="solid"/>
                <a:round/>
                <a:headEnd len="sm" w="sm" type="none"/>
                <a:tailEnd len="med" w="med" type="triangle"/>
              </a:ln>
            </p:spPr>
          </p:cxnSp>
          <p:cxnSp>
            <p:nvCxnSpPr>
              <p:cNvPr id="417" name="Google Shape;417;g2e907064a81_0_365"/>
              <p:cNvCxnSpPr/>
              <p:nvPr/>
            </p:nvCxnSpPr>
            <p:spPr>
              <a:xfrm>
                <a:off x="1275" y="2169"/>
                <a:ext cx="0" cy="0"/>
              </a:xfrm>
              <a:prstGeom prst="straightConnector1">
                <a:avLst/>
              </a:prstGeom>
              <a:noFill/>
              <a:ln cap="flat" cmpd="sng" w="12700">
                <a:solidFill>
                  <a:schemeClr val="dk1"/>
                </a:solidFill>
                <a:prstDash val="solid"/>
                <a:round/>
                <a:headEnd len="sm" w="sm" type="none"/>
                <a:tailEnd len="med" w="med" type="triangle"/>
              </a:ln>
            </p:spPr>
          </p:cxnSp>
          <p:cxnSp>
            <p:nvCxnSpPr>
              <p:cNvPr id="418" name="Google Shape;418;g2e907064a81_0_365"/>
              <p:cNvCxnSpPr/>
              <p:nvPr/>
            </p:nvCxnSpPr>
            <p:spPr>
              <a:xfrm>
                <a:off x="960" y="2170"/>
                <a:ext cx="0" cy="0"/>
              </a:xfrm>
              <a:prstGeom prst="straightConnector1">
                <a:avLst/>
              </a:prstGeom>
              <a:noFill/>
              <a:ln cap="flat" cmpd="sng" w="12700">
                <a:solidFill>
                  <a:schemeClr val="dk1"/>
                </a:solidFill>
                <a:prstDash val="solid"/>
                <a:round/>
                <a:headEnd len="sm" w="sm" type="none"/>
                <a:tailEnd len="med" w="med" type="triangle"/>
              </a:ln>
            </p:spPr>
          </p:cxnSp>
          <p:cxnSp>
            <p:nvCxnSpPr>
              <p:cNvPr id="419" name="Google Shape;419;g2e907064a81_0_365"/>
              <p:cNvCxnSpPr/>
              <p:nvPr/>
            </p:nvCxnSpPr>
            <p:spPr>
              <a:xfrm>
                <a:off x="960" y="1872"/>
                <a:ext cx="0" cy="0"/>
              </a:xfrm>
              <a:prstGeom prst="straightConnector1">
                <a:avLst/>
              </a:prstGeom>
              <a:noFill/>
              <a:ln cap="flat" cmpd="sng" w="12700">
                <a:solidFill>
                  <a:schemeClr val="dk1"/>
                </a:solidFill>
                <a:prstDash val="solid"/>
                <a:round/>
                <a:headEnd len="sm" w="sm" type="none"/>
                <a:tailEnd len="med" w="med" type="triangle"/>
              </a:ln>
            </p:spPr>
          </p:cxnSp>
        </p:grpSp>
      </p:grpSp>
      <p:sp>
        <p:nvSpPr>
          <p:cNvPr id="420" name="Google Shape;420;g2e907064a81_0_365"/>
          <p:cNvSpPr txBox="1"/>
          <p:nvPr/>
        </p:nvSpPr>
        <p:spPr>
          <a:xfrm>
            <a:off x="2286000" y="5384800"/>
            <a:ext cx="20574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399"/>
                </a:solidFill>
                <a:latin typeface="Open Sans"/>
                <a:ea typeface="Open Sans"/>
                <a:cs typeface="Open Sans"/>
                <a:sym typeface="Open Sans"/>
              </a:rPr>
              <a:t>“flat”</a:t>
            </a:r>
            <a:r>
              <a:rPr b="0" i="0" lang="en-US" sz="2000" u="none" cap="none" strike="noStrike">
                <a:solidFill>
                  <a:schemeClr val="dk1"/>
                </a:solidFill>
                <a:latin typeface="Open Sans"/>
                <a:ea typeface="Open Sans"/>
                <a:cs typeface="Open Sans"/>
                <a:sym typeface="Open Sans"/>
              </a:rPr>
              <a:t> region:</a:t>
            </a:r>
            <a:br>
              <a:rPr b="0" i="0" lang="en-US" sz="2000" u="none" cap="none" strike="noStrike">
                <a:solidFill>
                  <a:schemeClr val="dk1"/>
                </a:solidFill>
                <a:latin typeface="Open Sans"/>
                <a:ea typeface="Open Sans"/>
                <a:cs typeface="Open Sans"/>
                <a:sym typeface="Open Sans"/>
              </a:rPr>
            </a:br>
            <a:r>
              <a:rPr b="0" i="0" lang="en-US" sz="2000" u="none" cap="none" strike="noStrike">
                <a:solidFill>
                  <a:schemeClr val="dk1"/>
                </a:solidFill>
                <a:latin typeface="Open Sans"/>
                <a:ea typeface="Open Sans"/>
                <a:cs typeface="Open Sans"/>
                <a:sym typeface="Open Sans"/>
              </a:rPr>
              <a:t>no change in all directions</a:t>
            </a:r>
            <a:endParaRPr b="0" i="0" sz="2000" u="none" cap="none" strike="noStrike">
              <a:solidFill>
                <a:schemeClr val="dk1"/>
              </a:solidFill>
              <a:latin typeface="Open Sans"/>
              <a:ea typeface="Open Sans"/>
              <a:cs typeface="Open Sans"/>
              <a:sym typeface="Open Sans"/>
            </a:endParaRPr>
          </a:p>
        </p:txBody>
      </p:sp>
      <p:sp>
        <p:nvSpPr>
          <p:cNvPr id="421" name="Google Shape;421;g2e907064a81_0_365"/>
          <p:cNvSpPr txBox="1"/>
          <p:nvPr/>
        </p:nvSpPr>
        <p:spPr>
          <a:xfrm>
            <a:off x="4953000" y="5537200"/>
            <a:ext cx="24384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399"/>
                </a:solidFill>
                <a:latin typeface="Open Sans"/>
                <a:ea typeface="Open Sans"/>
                <a:cs typeface="Open Sans"/>
                <a:sym typeface="Open Sans"/>
              </a:rPr>
              <a:t>“edge”</a:t>
            </a:r>
            <a:r>
              <a:rPr b="0" i="0" lang="en-US" sz="2000" u="none" cap="none" strike="noStrike">
                <a:solidFill>
                  <a:schemeClr val="dk1"/>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Open Sans"/>
                <a:ea typeface="Open Sans"/>
                <a:cs typeface="Open Sans"/>
                <a:sym typeface="Open Sans"/>
              </a:rPr>
              <a:t>no change along the edge direction</a:t>
            </a:r>
            <a:endParaRPr b="0" i="0" sz="2000" u="none" cap="none" strike="noStrike">
              <a:solidFill>
                <a:schemeClr val="dk1"/>
              </a:solidFill>
              <a:latin typeface="Open Sans"/>
              <a:ea typeface="Open Sans"/>
              <a:cs typeface="Open Sans"/>
              <a:sym typeface="Open Sans"/>
            </a:endParaRPr>
          </a:p>
        </p:txBody>
      </p:sp>
      <p:sp>
        <p:nvSpPr>
          <p:cNvPr id="422" name="Google Shape;422;g2e907064a81_0_365"/>
          <p:cNvSpPr txBox="1"/>
          <p:nvPr/>
        </p:nvSpPr>
        <p:spPr>
          <a:xfrm>
            <a:off x="7772400" y="5511800"/>
            <a:ext cx="24384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399"/>
                </a:solidFill>
                <a:latin typeface="Open Sans"/>
                <a:ea typeface="Open Sans"/>
                <a:cs typeface="Open Sans"/>
                <a:sym typeface="Open Sans"/>
              </a:rPr>
              <a:t>“corner”</a:t>
            </a:r>
            <a:r>
              <a:rPr b="0" i="0" lang="en-US" sz="2000" u="none" cap="none" strike="noStrike">
                <a:solidFill>
                  <a:schemeClr val="dk1"/>
                </a:solidFill>
                <a:latin typeface="Open Sans"/>
                <a:ea typeface="Open Sans"/>
                <a:cs typeface="Open Sans"/>
                <a:sym typeface="Open Sans"/>
              </a:rPr>
              <a:t>:</a:t>
            </a:r>
            <a:br>
              <a:rPr b="0" i="0" lang="en-US" sz="2000" u="none" cap="none" strike="noStrike">
                <a:solidFill>
                  <a:schemeClr val="dk1"/>
                </a:solidFill>
                <a:latin typeface="Open Sans"/>
                <a:ea typeface="Open Sans"/>
                <a:cs typeface="Open Sans"/>
                <a:sym typeface="Open Sans"/>
              </a:rPr>
            </a:br>
            <a:r>
              <a:rPr b="0" i="0" lang="en-US" sz="2000" u="none" cap="none" strike="noStrike">
                <a:solidFill>
                  <a:schemeClr val="dk1"/>
                </a:solidFill>
                <a:latin typeface="Open Sans"/>
                <a:ea typeface="Open Sans"/>
                <a:cs typeface="Open Sans"/>
                <a:sym typeface="Open Sans"/>
              </a:rPr>
              <a:t>significant change in all directions</a:t>
            </a:r>
            <a:endParaRPr b="0" i="0" sz="2000" u="none" cap="none" strike="noStrike">
              <a:solidFill>
                <a:schemeClr val="dk1"/>
              </a:solidFill>
              <a:latin typeface="Open Sans"/>
              <a:ea typeface="Open Sans"/>
              <a:cs typeface="Open Sans"/>
              <a:sym typeface="Open Sans"/>
            </a:endParaRPr>
          </a:p>
        </p:txBody>
      </p:sp>
      <p:sp>
        <p:nvSpPr>
          <p:cNvPr id="423" name="Google Shape;423;g2e907064a81_0_365"/>
          <p:cNvSpPr txBox="1"/>
          <p:nvPr/>
        </p:nvSpPr>
        <p:spPr>
          <a:xfrm>
            <a:off x="1295400" y="1600201"/>
            <a:ext cx="9601200" cy="45261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Open Sans"/>
                <a:ea typeface="Open Sans"/>
                <a:cs typeface="Open Sans"/>
                <a:sym typeface="Open Sans"/>
              </a:rPr>
              <a:t>How does the window change when you shift it?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Open Sans"/>
                <a:ea typeface="Open Sans"/>
                <a:cs typeface="Open Sans"/>
                <a:sym typeface="Open Sans"/>
              </a:rPr>
              <a:t>Shifting the window in any direction causes a big change</a:t>
            </a:r>
            <a:endParaRPr b="0" i="0" sz="1400" u="none" cap="none" strike="noStrike">
              <a:solidFill>
                <a:srgbClr val="000000"/>
              </a:solidFill>
              <a:latin typeface="Arial"/>
              <a:ea typeface="Arial"/>
              <a:cs typeface="Arial"/>
              <a:sym typeface="Arial"/>
            </a:endParaRPr>
          </a:p>
        </p:txBody>
      </p:sp>
      <p:sp>
        <p:nvSpPr>
          <p:cNvPr id="424" name="Google Shape;424;g2e907064a81_0_365"/>
          <p:cNvSpPr txBox="1"/>
          <p:nvPr/>
        </p:nvSpPr>
        <p:spPr>
          <a:xfrm>
            <a:off x="9128650" y="6553000"/>
            <a:ext cx="3276600" cy="39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Credit: S. Seitz, D. Frolova, D. Simakov</a:t>
            </a:r>
            <a:endParaRPr b="0" i="0" sz="1200" u="none" cap="none" strike="noStrike">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g2e907064a81_0_403"/>
          <p:cNvSpPr txBox="1"/>
          <p:nvPr>
            <p:ph type="title"/>
          </p:nvPr>
        </p:nvSpPr>
        <p:spPr>
          <a:xfrm>
            <a:off x="914400" y="381000"/>
            <a:ext cx="10363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The Basic Idea</a:t>
            </a:r>
            <a:endParaRPr/>
          </a:p>
        </p:txBody>
      </p:sp>
      <p:sp>
        <p:nvSpPr>
          <p:cNvPr id="430" name="Google Shape;430;g2e907064a81_0_403"/>
          <p:cNvSpPr txBox="1"/>
          <p:nvPr>
            <p:ph idx="1" type="body"/>
          </p:nvPr>
        </p:nvSpPr>
        <p:spPr>
          <a:xfrm>
            <a:off x="914400" y="1676400"/>
            <a:ext cx="9956700" cy="182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We should easily recognize the point by looking through a small window</a:t>
            </a:r>
            <a:endParaRPr/>
          </a:p>
          <a:p>
            <a:pPr indent="-342900" lvl="0" marL="342900" marR="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Shifting a window in </a:t>
            </a:r>
            <a:r>
              <a:rPr b="0" i="1" lang="en-US" sz="2800" u="none">
                <a:solidFill>
                  <a:schemeClr val="dk1"/>
                </a:solidFill>
                <a:latin typeface="Arial"/>
                <a:ea typeface="Arial"/>
                <a:cs typeface="Arial"/>
                <a:sym typeface="Arial"/>
              </a:rPr>
              <a:t>any</a:t>
            </a:r>
            <a:r>
              <a:rPr b="0" i="0" lang="en-US" sz="2800" u="none">
                <a:solidFill>
                  <a:schemeClr val="dk1"/>
                </a:solidFill>
                <a:latin typeface="Arial"/>
                <a:ea typeface="Arial"/>
                <a:cs typeface="Arial"/>
                <a:sym typeface="Arial"/>
              </a:rPr>
              <a:t> </a:t>
            </a:r>
            <a:r>
              <a:rPr b="0" i="1" lang="en-US" sz="2800" u="none">
                <a:solidFill>
                  <a:schemeClr val="dk1"/>
                </a:solidFill>
                <a:latin typeface="Arial"/>
                <a:ea typeface="Arial"/>
                <a:cs typeface="Arial"/>
                <a:sym typeface="Arial"/>
              </a:rPr>
              <a:t>direction</a:t>
            </a:r>
            <a:r>
              <a:rPr b="0" i="0" lang="en-US" sz="2800" u="none">
                <a:solidFill>
                  <a:schemeClr val="dk1"/>
                </a:solidFill>
                <a:latin typeface="Arial"/>
                <a:ea typeface="Arial"/>
                <a:cs typeface="Arial"/>
                <a:sym typeface="Arial"/>
              </a:rPr>
              <a:t> should give </a:t>
            </a:r>
            <a:r>
              <a:rPr b="0" i="1" lang="en-US" sz="2800" u="none">
                <a:solidFill>
                  <a:schemeClr val="dk1"/>
                </a:solidFill>
                <a:latin typeface="Arial"/>
                <a:ea typeface="Arial"/>
                <a:cs typeface="Arial"/>
                <a:sym typeface="Arial"/>
              </a:rPr>
              <a:t>a large change</a:t>
            </a:r>
            <a:r>
              <a:rPr b="0" i="0" lang="en-US" sz="2800" u="none">
                <a:solidFill>
                  <a:schemeClr val="dk1"/>
                </a:solidFill>
                <a:latin typeface="Arial"/>
                <a:ea typeface="Arial"/>
                <a:cs typeface="Arial"/>
                <a:sym typeface="Arial"/>
              </a:rPr>
              <a:t> in intensity</a:t>
            </a:r>
            <a:endParaRPr/>
          </a:p>
        </p:txBody>
      </p:sp>
      <p:sp>
        <p:nvSpPr>
          <p:cNvPr id="431" name="Google Shape;431;g2e907064a81_0_403"/>
          <p:cNvSpPr/>
          <p:nvPr/>
        </p:nvSpPr>
        <p:spPr>
          <a:xfrm>
            <a:off x="4368800" y="3962400"/>
            <a:ext cx="3454500" cy="2514600"/>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2" name="Google Shape;432;g2e907064a81_0_403"/>
          <p:cNvSpPr/>
          <p:nvPr/>
        </p:nvSpPr>
        <p:spPr>
          <a:xfrm>
            <a:off x="4978400" y="4495800"/>
            <a:ext cx="2702983" cy="1485900"/>
          </a:xfrm>
          <a:custGeom>
            <a:rect b="b" l="l" r="r" t="t"/>
            <a:pathLst>
              <a:path extrusionOk="0" h="528" w="720">
                <a:moveTo>
                  <a:pt x="0" y="528"/>
                </a:moveTo>
                <a:lnTo>
                  <a:pt x="48" y="0"/>
                </a:lnTo>
                <a:lnTo>
                  <a:pt x="720" y="336"/>
                </a:lnTo>
              </a:path>
            </a:pathLst>
          </a:custGeom>
          <a:noFill/>
          <a:ln cap="flat" cmpd="sng" w="444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3" name="Google Shape;433;g2e907064a81_0_403"/>
          <p:cNvSpPr/>
          <p:nvPr/>
        </p:nvSpPr>
        <p:spPr>
          <a:xfrm>
            <a:off x="4876800" y="4343400"/>
            <a:ext cx="711300" cy="533400"/>
          </a:xfrm>
          <a:prstGeom prst="rect">
            <a:avLst/>
          </a:prstGeom>
          <a:solidFill>
            <a:schemeClr val="accent1">
              <a:alpha val="49020"/>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2023-01-18T09:26:06Z</dcterms:created>
  <dc:creator>Vimal S 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